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75" r:id="rId2"/>
    <p:sldId id="346" r:id="rId3"/>
    <p:sldId id="262" r:id="rId4"/>
    <p:sldId id="321" r:id="rId5"/>
    <p:sldId id="272" r:id="rId6"/>
    <p:sldId id="276" r:id="rId7"/>
    <p:sldId id="342" r:id="rId8"/>
    <p:sldId id="434" r:id="rId9"/>
    <p:sldId id="435" r:id="rId10"/>
    <p:sldId id="299" r:id="rId11"/>
    <p:sldId id="286" r:id="rId12"/>
    <p:sldId id="332" r:id="rId13"/>
    <p:sldId id="341" r:id="rId14"/>
    <p:sldId id="330" r:id="rId15"/>
    <p:sldId id="280" r:id="rId16"/>
    <p:sldId id="269" r:id="rId17"/>
    <p:sldId id="271" r:id="rId18"/>
    <p:sldId id="292" r:id="rId19"/>
    <p:sldId id="293" r:id="rId20"/>
    <p:sldId id="278" r:id="rId21"/>
    <p:sldId id="392" r:id="rId22"/>
    <p:sldId id="359" r:id="rId23"/>
    <p:sldId id="431" r:id="rId24"/>
    <p:sldId id="324" r:id="rId25"/>
    <p:sldId id="268" r:id="rId26"/>
    <p:sldId id="436" r:id="rId27"/>
    <p:sldId id="432" r:id="rId28"/>
    <p:sldId id="423" r:id="rId29"/>
    <p:sldId id="335" r:id="rId30"/>
    <p:sldId id="387" r:id="rId31"/>
    <p:sldId id="375" r:id="rId32"/>
    <p:sldId id="428" r:id="rId33"/>
    <p:sldId id="267" r:id="rId34"/>
    <p:sldId id="430" r:id="rId35"/>
    <p:sldId id="433" r:id="rId36"/>
    <p:sldId id="420" r:id="rId37"/>
    <p:sldId id="427" r:id="rId38"/>
    <p:sldId id="266"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éronique Ghesquière" initials="VG" lastIdx="0" clrIdx="0">
    <p:extLst>
      <p:ext uri="{19B8F6BF-5375-455C-9EA6-DF929625EA0E}">
        <p15:presenceInfo xmlns:p15="http://schemas.microsoft.com/office/powerpoint/2012/main" userId="S-1-5-21-1349908462-596698765-2432103350-12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4C581-DEDA-417C-B847-CF05281911B0}" v="2910" dt="2019-02-09T07:53:59.90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1" autoAdjust="0"/>
    <p:restoredTop sz="94660"/>
  </p:normalViewPr>
  <p:slideViewPr>
    <p:cSldViewPr snapToGrid="0">
      <p:cViewPr varScale="1">
        <p:scale>
          <a:sx n="68" d="100"/>
          <a:sy n="68"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éronique Ghesquière" userId="98da68be-6a37-4d3d-baa0-541a857548c9" providerId="ADAL" clId="{ECA4C581-DEDA-417C-B847-CF05281911B0}"/>
    <pc:docChg chg="undo custSel delSld modSld sldOrd">
      <pc:chgData name="Véronique Ghesquière" userId="98da68be-6a37-4d3d-baa0-541a857548c9" providerId="ADAL" clId="{ECA4C581-DEDA-417C-B847-CF05281911B0}" dt="2019-02-09T07:53:59.905" v="972" actId="14100"/>
      <pc:docMkLst>
        <pc:docMk/>
      </pc:docMkLst>
      <pc:sldChg chg="modSp">
        <pc:chgData name="Véronique Ghesquière" userId="98da68be-6a37-4d3d-baa0-541a857548c9" providerId="ADAL" clId="{ECA4C581-DEDA-417C-B847-CF05281911B0}" dt="2019-02-08T17:06:34.597" v="805" actId="20577"/>
        <pc:sldMkLst>
          <pc:docMk/>
          <pc:sldMk cId="2037649316" sldId="267"/>
        </pc:sldMkLst>
        <pc:spChg chg="mod">
          <ac:chgData name="Véronique Ghesquière" userId="98da68be-6a37-4d3d-baa0-541a857548c9" providerId="ADAL" clId="{ECA4C581-DEDA-417C-B847-CF05281911B0}" dt="2019-02-08T17:06:34.597" v="805" actId="20577"/>
          <ac:spMkLst>
            <pc:docMk/>
            <pc:sldMk cId="2037649316" sldId="267"/>
            <ac:spMk id="2" creationId="{4AFD1A5B-56CA-43B0-934C-FD8D68D4FB55}"/>
          </ac:spMkLst>
        </pc:spChg>
        <pc:picChg chg="mod">
          <ac:chgData name="Véronique Ghesquière" userId="98da68be-6a37-4d3d-baa0-541a857548c9" providerId="ADAL" clId="{ECA4C581-DEDA-417C-B847-CF05281911B0}" dt="2019-02-08T17:05:55.329" v="751" actId="14100"/>
          <ac:picMkLst>
            <pc:docMk/>
            <pc:sldMk cId="2037649316" sldId="267"/>
            <ac:picMk id="5" creationId="{081BBEF7-2952-4388-A1D6-8146C133DC9B}"/>
          </ac:picMkLst>
        </pc:picChg>
      </pc:sldChg>
      <pc:sldChg chg="modSp">
        <pc:chgData name="Véronique Ghesquière" userId="98da68be-6a37-4d3d-baa0-541a857548c9" providerId="ADAL" clId="{ECA4C581-DEDA-417C-B847-CF05281911B0}" dt="2019-02-08T16:52:34.322" v="524" actId="20577"/>
        <pc:sldMkLst>
          <pc:docMk/>
          <pc:sldMk cId="435546665" sldId="269"/>
        </pc:sldMkLst>
        <pc:spChg chg="mod">
          <ac:chgData name="Véronique Ghesquière" userId="98da68be-6a37-4d3d-baa0-541a857548c9" providerId="ADAL" clId="{ECA4C581-DEDA-417C-B847-CF05281911B0}" dt="2019-02-08T16:52:34.322" v="524" actId="20577"/>
          <ac:spMkLst>
            <pc:docMk/>
            <pc:sldMk cId="435546665" sldId="269"/>
            <ac:spMk id="13314" creationId="{00000000-0000-0000-0000-000000000000}"/>
          </ac:spMkLst>
        </pc:spChg>
      </pc:sldChg>
      <pc:sldChg chg="del">
        <pc:chgData name="Véronique Ghesquière" userId="98da68be-6a37-4d3d-baa0-541a857548c9" providerId="ADAL" clId="{ECA4C581-DEDA-417C-B847-CF05281911B0}" dt="2019-02-08T16:31:00.645" v="394" actId="2696"/>
        <pc:sldMkLst>
          <pc:docMk/>
          <pc:sldMk cId="0" sldId="274"/>
        </pc:sldMkLst>
      </pc:sldChg>
      <pc:sldChg chg="modSp">
        <pc:chgData name="Véronique Ghesquière" userId="98da68be-6a37-4d3d-baa0-541a857548c9" providerId="ADAL" clId="{ECA4C581-DEDA-417C-B847-CF05281911B0}" dt="2019-02-08T16:54:11.431" v="559" actId="20577"/>
        <pc:sldMkLst>
          <pc:docMk/>
          <pc:sldMk cId="978982477" sldId="278"/>
        </pc:sldMkLst>
        <pc:spChg chg="mod">
          <ac:chgData name="Véronique Ghesquière" userId="98da68be-6a37-4d3d-baa0-541a857548c9" providerId="ADAL" clId="{ECA4C581-DEDA-417C-B847-CF05281911B0}" dt="2019-02-08T16:54:11.431" v="559" actId="20577"/>
          <ac:spMkLst>
            <pc:docMk/>
            <pc:sldMk cId="978982477" sldId="278"/>
            <ac:spMk id="23555" creationId="{00000000-0000-0000-0000-000000000000}"/>
          </ac:spMkLst>
        </pc:spChg>
      </pc:sldChg>
      <pc:sldChg chg="modSp">
        <pc:chgData name="Véronique Ghesquière" userId="98da68be-6a37-4d3d-baa0-541a857548c9" providerId="ADAL" clId="{ECA4C581-DEDA-417C-B847-CF05281911B0}" dt="2019-02-08T16:52:04.724" v="523" actId="14100"/>
        <pc:sldMkLst>
          <pc:docMk/>
          <pc:sldMk cId="409993647" sldId="280"/>
        </pc:sldMkLst>
        <pc:spChg chg="mod">
          <ac:chgData name="Véronique Ghesquière" userId="98da68be-6a37-4d3d-baa0-541a857548c9" providerId="ADAL" clId="{ECA4C581-DEDA-417C-B847-CF05281911B0}" dt="2019-02-08T16:51:52.067" v="521" actId="1076"/>
          <ac:spMkLst>
            <pc:docMk/>
            <pc:sldMk cId="409993647" sldId="280"/>
            <ac:spMk id="3" creationId="{00000000-0000-0000-0000-000000000000}"/>
          </ac:spMkLst>
        </pc:spChg>
        <pc:spChg chg="mod">
          <ac:chgData name="Véronique Ghesquière" userId="98da68be-6a37-4d3d-baa0-541a857548c9" providerId="ADAL" clId="{ECA4C581-DEDA-417C-B847-CF05281911B0}" dt="2019-02-08T16:51:27.685" v="518" actId="1076"/>
          <ac:spMkLst>
            <pc:docMk/>
            <pc:sldMk cId="409993647" sldId="280"/>
            <ac:spMk id="6" creationId="{1CA14F41-91C2-4C68-9E79-6CC36B78F166}"/>
          </ac:spMkLst>
        </pc:spChg>
        <pc:cxnChg chg="mod">
          <ac:chgData name="Véronique Ghesquière" userId="98da68be-6a37-4d3d-baa0-541a857548c9" providerId="ADAL" clId="{ECA4C581-DEDA-417C-B847-CF05281911B0}" dt="2019-02-08T16:52:04.724" v="523" actId="14100"/>
          <ac:cxnSpMkLst>
            <pc:docMk/>
            <pc:sldMk cId="409993647" sldId="280"/>
            <ac:cxnSpMk id="8" creationId="{E699B619-9136-4467-960A-84D7C367F848}"/>
          </ac:cxnSpMkLst>
        </pc:cxnChg>
      </pc:sldChg>
      <pc:sldChg chg="del">
        <pc:chgData name="Véronique Ghesquière" userId="98da68be-6a37-4d3d-baa0-541a857548c9" providerId="ADAL" clId="{ECA4C581-DEDA-417C-B847-CF05281911B0}" dt="2019-02-08T18:15:41.539" v="936" actId="2696"/>
        <pc:sldMkLst>
          <pc:docMk/>
          <pc:sldMk cId="296675560" sldId="285"/>
        </pc:sldMkLst>
      </pc:sldChg>
      <pc:sldChg chg="modSp">
        <pc:chgData name="Véronique Ghesquière" userId="98da68be-6a37-4d3d-baa0-541a857548c9" providerId="ADAL" clId="{ECA4C581-DEDA-417C-B847-CF05281911B0}" dt="2019-02-08T16:57:30.912" v="648" actId="114"/>
        <pc:sldMkLst>
          <pc:docMk/>
          <pc:sldMk cId="2910454582" sldId="286"/>
        </pc:sldMkLst>
        <pc:spChg chg="mod">
          <ac:chgData name="Véronique Ghesquière" userId="98da68be-6a37-4d3d-baa0-541a857548c9" providerId="ADAL" clId="{ECA4C581-DEDA-417C-B847-CF05281911B0}" dt="2019-02-08T16:57:30.912" v="648" actId="114"/>
          <ac:spMkLst>
            <pc:docMk/>
            <pc:sldMk cId="2910454582" sldId="286"/>
            <ac:spMk id="3" creationId="{00000000-0000-0000-0000-000000000000}"/>
          </ac:spMkLst>
        </pc:spChg>
        <pc:picChg chg="mod">
          <ac:chgData name="Véronique Ghesquière" userId="98da68be-6a37-4d3d-baa0-541a857548c9" providerId="ADAL" clId="{ECA4C581-DEDA-417C-B847-CF05281911B0}" dt="2019-02-08T16:49:48.738" v="515" actId="1076"/>
          <ac:picMkLst>
            <pc:docMk/>
            <pc:sldMk cId="2910454582" sldId="286"/>
            <ac:picMk id="5" creationId="{00000000-0000-0000-0000-000000000000}"/>
          </ac:picMkLst>
        </pc:picChg>
      </pc:sldChg>
      <pc:sldChg chg="modSp">
        <pc:chgData name="Véronique Ghesquière" userId="98da68be-6a37-4d3d-baa0-541a857548c9" providerId="ADAL" clId="{ECA4C581-DEDA-417C-B847-CF05281911B0}" dt="2019-02-08T16:58:39.546" v="650" actId="403"/>
        <pc:sldMkLst>
          <pc:docMk/>
          <pc:sldMk cId="1367001163" sldId="292"/>
        </pc:sldMkLst>
        <pc:spChg chg="mod">
          <ac:chgData name="Véronique Ghesquière" userId="98da68be-6a37-4d3d-baa0-541a857548c9" providerId="ADAL" clId="{ECA4C581-DEDA-417C-B847-CF05281911B0}" dt="2019-02-08T16:58:39.546" v="650" actId="403"/>
          <ac:spMkLst>
            <pc:docMk/>
            <pc:sldMk cId="1367001163" sldId="292"/>
            <ac:spMk id="82946" creationId="{00000000-0000-0000-0000-000000000000}"/>
          </ac:spMkLst>
        </pc:spChg>
      </pc:sldChg>
      <pc:sldChg chg="modSp">
        <pc:chgData name="Véronique Ghesquière" userId="98da68be-6a37-4d3d-baa0-541a857548c9" providerId="ADAL" clId="{ECA4C581-DEDA-417C-B847-CF05281911B0}" dt="2019-02-08T16:59:04.996" v="654" actId="1076"/>
        <pc:sldMkLst>
          <pc:docMk/>
          <pc:sldMk cId="612145686" sldId="293"/>
        </pc:sldMkLst>
        <pc:spChg chg="mod">
          <ac:chgData name="Véronique Ghesquière" userId="98da68be-6a37-4d3d-baa0-541a857548c9" providerId="ADAL" clId="{ECA4C581-DEDA-417C-B847-CF05281911B0}" dt="2019-02-08T16:58:57.243" v="653" actId="403"/>
          <ac:spMkLst>
            <pc:docMk/>
            <pc:sldMk cId="612145686" sldId="293"/>
            <ac:spMk id="83970" creationId="{00000000-0000-0000-0000-000000000000}"/>
          </ac:spMkLst>
        </pc:spChg>
        <pc:picChg chg="mod">
          <ac:chgData name="Véronique Ghesquière" userId="98da68be-6a37-4d3d-baa0-541a857548c9" providerId="ADAL" clId="{ECA4C581-DEDA-417C-B847-CF05281911B0}" dt="2019-02-08T16:59:04.996" v="654" actId="1076"/>
          <ac:picMkLst>
            <pc:docMk/>
            <pc:sldMk cId="612145686" sldId="293"/>
            <ac:picMk id="4" creationId="{D183DEF0-86EA-4F60-A2DC-FA8453B827EC}"/>
          </ac:picMkLst>
        </pc:picChg>
      </pc:sldChg>
      <pc:sldChg chg="ord">
        <pc:chgData name="Véronique Ghesquière" userId="98da68be-6a37-4d3d-baa0-541a857548c9" providerId="ADAL" clId="{ECA4C581-DEDA-417C-B847-CF05281911B0}" dt="2019-02-08T16:30:57.135" v="393"/>
        <pc:sldMkLst>
          <pc:docMk/>
          <pc:sldMk cId="0" sldId="299"/>
        </pc:sldMkLst>
      </pc:sldChg>
      <pc:sldChg chg="addSp delSp modSp">
        <pc:chgData name="Véronique Ghesquière" userId="98da68be-6a37-4d3d-baa0-541a857548c9" providerId="ADAL" clId="{ECA4C581-DEDA-417C-B847-CF05281911B0}" dt="2019-02-08T18:21:43.556" v="951" actId="113"/>
        <pc:sldMkLst>
          <pc:docMk/>
          <pc:sldMk cId="511626758" sldId="321"/>
        </pc:sldMkLst>
        <pc:spChg chg="add del">
          <ac:chgData name="Véronique Ghesquière" userId="98da68be-6a37-4d3d-baa0-541a857548c9" providerId="ADAL" clId="{ECA4C581-DEDA-417C-B847-CF05281911B0}" dt="2019-02-08T17:42:48.121" v="922"/>
          <ac:spMkLst>
            <pc:docMk/>
            <pc:sldMk cId="511626758" sldId="321"/>
            <ac:spMk id="3" creationId="{F752CD65-777F-4858-97E6-0FFF49D91A76}"/>
          </ac:spMkLst>
        </pc:spChg>
        <pc:spChg chg="mod">
          <ac:chgData name="Véronique Ghesquière" userId="98da68be-6a37-4d3d-baa0-541a857548c9" providerId="ADAL" clId="{ECA4C581-DEDA-417C-B847-CF05281911B0}" dt="2019-02-08T18:21:43.556" v="951" actId="113"/>
          <ac:spMkLst>
            <pc:docMk/>
            <pc:sldMk cId="511626758" sldId="321"/>
            <ac:spMk id="62467" creationId="{00000000-0000-0000-0000-000000000000}"/>
          </ac:spMkLst>
        </pc:spChg>
        <pc:picChg chg="add mod">
          <ac:chgData name="Véronique Ghesquière" userId="98da68be-6a37-4d3d-baa0-541a857548c9" providerId="ADAL" clId="{ECA4C581-DEDA-417C-B847-CF05281911B0}" dt="2019-02-08T18:12:03.952" v="934" actId="14100"/>
          <ac:picMkLst>
            <pc:docMk/>
            <pc:sldMk cId="511626758" sldId="321"/>
            <ac:picMk id="6" creationId="{592C14B3-11BA-4F23-8243-E478A7155C78}"/>
          </ac:picMkLst>
        </pc:picChg>
        <pc:picChg chg="add mod">
          <ac:chgData name="Véronique Ghesquière" userId="98da68be-6a37-4d3d-baa0-541a857548c9" providerId="ADAL" clId="{ECA4C581-DEDA-417C-B847-CF05281911B0}" dt="2019-02-08T18:12:00.114" v="933" actId="14100"/>
          <ac:picMkLst>
            <pc:docMk/>
            <pc:sldMk cId="511626758" sldId="321"/>
            <ac:picMk id="7" creationId="{CC9D52AB-D456-4786-BC5C-C36BEE0F9B57}"/>
          </ac:picMkLst>
        </pc:picChg>
        <pc:picChg chg="add mod">
          <ac:chgData name="Véronique Ghesquière" userId="98da68be-6a37-4d3d-baa0-541a857548c9" providerId="ADAL" clId="{ECA4C581-DEDA-417C-B847-CF05281911B0}" dt="2019-02-08T18:21:12.057" v="950" actId="1076"/>
          <ac:picMkLst>
            <pc:docMk/>
            <pc:sldMk cId="511626758" sldId="321"/>
            <ac:picMk id="8" creationId="{3559E502-25DB-418F-906B-F3A48B4BD392}"/>
          </ac:picMkLst>
        </pc:picChg>
      </pc:sldChg>
      <pc:sldChg chg="addSp modSp">
        <pc:chgData name="Véronique Ghesquière" userId="98da68be-6a37-4d3d-baa0-541a857548c9" providerId="ADAL" clId="{ECA4C581-DEDA-417C-B847-CF05281911B0}" dt="2019-02-08T16:49:36.040" v="514" actId="692"/>
        <pc:sldMkLst>
          <pc:docMk/>
          <pc:sldMk cId="1538156953" sldId="332"/>
        </pc:sldMkLst>
        <pc:spChg chg="add mod">
          <ac:chgData name="Véronique Ghesquière" userId="98da68be-6a37-4d3d-baa0-541a857548c9" providerId="ADAL" clId="{ECA4C581-DEDA-417C-B847-CF05281911B0}" dt="2019-02-08T16:49:36.040" v="514" actId="692"/>
          <ac:spMkLst>
            <pc:docMk/>
            <pc:sldMk cId="1538156953" sldId="332"/>
            <ac:spMk id="2" creationId="{C1094E8D-5BFA-441E-A17A-ED0B46D19118}"/>
          </ac:spMkLst>
        </pc:spChg>
      </pc:sldChg>
      <pc:sldChg chg="modSp">
        <pc:chgData name="Véronique Ghesquière" userId="98da68be-6a37-4d3d-baa0-541a857548c9" providerId="ADAL" clId="{ECA4C581-DEDA-417C-B847-CF05281911B0}" dt="2019-02-08T17:02:15.190" v="717" actId="20577"/>
        <pc:sldMkLst>
          <pc:docMk/>
          <pc:sldMk cId="4124038046" sldId="335"/>
        </pc:sldMkLst>
        <pc:spChg chg="mod">
          <ac:chgData name="Véronique Ghesquière" userId="98da68be-6a37-4d3d-baa0-541a857548c9" providerId="ADAL" clId="{ECA4C581-DEDA-417C-B847-CF05281911B0}" dt="2019-02-08T17:02:15.190" v="717" actId="20577"/>
          <ac:spMkLst>
            <pc:docMk/>
            <pc:sldMk cId="4124038046" sldId="335"/>
            <ac:spMk id="68610" creationId="{00000000-0000-0000-0000-000000000000}"/>
          </ac:spMkLst>
        </pc:spChg>
      </pc:sldChg>
      <pc:sldChg chg="modSp">
        <pc:chgData name="Véronique Ghesquière" userId="98da68be-6a37-4d3d-baa0-541a857548c9" providerId="ADAL" clId="{ECA4C581-DEDA-417C-B847-CF05281911B0}" dt="2019-02-08T16:32:56.731" v="404" actId="1076"/>
        <pc:sldMkLst>
          <pc:docMk/>
          <pc:sldMk cId="3665478103" sldId="342"/>
        </pc:sldMkLst>
        <pc:spChg chg="mod">
          <ac:chgData name="Véronique Ghesquière" userId="98da68be-6a37-4d3d-baa0-541a857548c9" providerId="ADAL" clId="{ECA4C581-DEDA-417C-B847-CF05281911B0}" dt="2019-02-08T16:32:42.108" v="402" actId="1076"/>
          <ac:spMkLst>
            <pc:docMk/>
            <pc:sldMk cId="3665478103" sldId="342"/>
            <ac:spMk id="6" creationId="{00000000-0000-0000-0000-000000000000}"/>
          </ac:spMkLst>
        </pc:spChg>
        <pc:spChg chg="mod">
          <ac:chgData name="Véronique Ghesquière" userId="98da68be-6a37-4d3d-baa0-541a857548c9" providerId="ADAL" clId="{ECA4C581-DEDA-417C-B847-CF05281911B0}" dt="2019-02-08T16:32:48.863" v="403" actId="1076"/>
          <ac:spMkLst>
            <pc:docMk/>
            <pc:sldMk cId="3665478103" sldId="342"/>
            <ac:spMk id="7" creationId="{00000000-0000-0000-0000-000000000000}"/>
          </ac:spMkLst>
        </pc:spChg>
        <pc:spChg chg="mod">
          <ac:chgData name="Véronique Ghesquière" userId="98da68be-6a37-4d3d-baa0-541a857548c9" providerId="ADAL" clId="{ECA4C581-DEDA-417C-B847-CF05281911B0}" dt="2019-02-08T16:32:56.731" v="404" actId="1076"/>
          <ac:spMkLst>
            <pc:docMk/>
            <pc:sldMk cId="3665478103" sldId="342"/>
            <ac:spMk id="8" creationId="{00000000-0000-0000-0000-000000000000}"/>
          </ac:spMkLst>
        </pc:spChg>
        <pc:graphicFrameChg chg="mod modGraphic">
          <ac:chgData name="Véronique Ghesquière" userId="98da68be-6a37-4d3d-baa0-541a857548c9" providerId="ADAL" clId="{ECA4C581-DEDA-417C-B847-CF05281911B0}" dt="2019-02-08T16:32:26.789" v="401" actId="1076"/>
          <ac:graphicFrameMkLst>
            <pc:docMk/>
            <pc:sldMk cId="3665478103" sldId="342"/>
            <ac:graphicFrameMk id="4" creationId="{00000000-0000-0000-0000-000000000000}"/>
          </ac:graphicFrameMkLst>
        </pc:graphicFrameChg>
      </pc:sldChg>
      <pc:sldChg chg="addSp modSp">
        <pc:chgData name="Véronique Ghesquière" userId="98da68be-6a37-4d3d-baa0-541a857548c9" providerId="ADAL" clId="{ECA4C581-DEDA-417C-B847-CF05281911B0}" dt="2019-02-08T16:41:39.450" v="511" actId="113"/>
        <pc:sldMkLst>
          <pc:docMk/>
          <pc:sldMk cId="534898472" sldId="346"/>
        </pc:sldMkLst>
        <pc:spChg chg="mod">
          <ac:chgData name="Véronique Ghesquière" userId="98da68be-6a37-4d3d-baa0-541a857548c9" providerId="ADAL" clId="{ECA4C581-DEDA-417C-B847-CF05281911B0}" dt="2019-02-08T16:41:39.450" v="511" actId="113"/>
          <ac:spMkLst>
            <pc:docMk/>
            <pc:sldMk cId="534898472" sldId="346"/>
            <ac:spMk id="3" creationId="{00000000-0000-0000-0000-000000000000}"/>
          </ac:spMkLst>
        </pc:spChg>
        <pc:picChg chg="add mod">
          <ac:chgData name="Véronique Ghesquière" userId="98da68be-6a37-4d3d-baa0-541a857548c9" providerId="ADAL" clId="{ECA4C581-DEDA-417C-B847-CF05281911B0}" dt="2019-02-08T16:39:49.874" v="494" actId="1076"/>
          <ac:picMkLst>
            <pc:docMk/>
            <pc:sldMk cId="534898472" sldId="346"/>
            <ac:picMk id="5" creationId="{239F4CA2-CA5E-4B31-B136-80118B9EE092}"/>
          </ac:picMkLst>
        </pc:picChg>
      </pc:sldChg>
      <pc:sldChg chg="addSp modSp modAnim">
        <pc:chgData name="Véronique Ghesquière" userId="98da68be-6a37-4d3d-baa0-541a857548c9" providerId="ADAL" clId="{ECA4C581-DEDA-417C-B847-CF05281911B0}" dt="2019-02-08T18:17:47.307" v="949"/>
        <pc:sldMkLst>
          <pc:docMk/>
          <pc:sldMk cId="503725879" sldId="359"/>
        </pc:sldMkLst>
        <pc:spChg chg="add mod">
          <ac:chgData name="Véronique Ghesquière" userId="98da68be-6a37-4d3d-baa0-541a857548c9" providerId="ADAL" clId="{ECA4C581-DEDA-417C-B847-CF05281911B0}" dt="2019-02-08T18:16:41.578" v="941" actId="692"/>
          <ac:spMkLst>
            <pc:docMk/>
            <pc:sldMk cId="503725879" sldId="359"/>
            <ac:spMk id="3" creationId="{9B79650B-D0B0-4DA9-92F7-FB590E272CA2}"/>
          </ac:spMkLst>
        </pc:spChg>
      </pc:sldChg>
      <pc:sldChg chg="modSp">
        <pc:chgData name="Véronique Ghesquière" userId="98da68be-6a37-4d3d-baa0-541a857548c9" providerId="ADAL" clId="{ECA4C581-DEDA-417C-B847-CF05281911B0}" dt="2019-02-08T14:26:03.403" v="392" actId="20577"/>
        <pc:sldMkLst>
          <pc:docMk/>
          <pc:sldMk cId="1681703790" sldId="387"/>
        </pc:sldMkLst>
        <pc:spChg chg="mod">
          <ac:chgData name="Véronique Ghesquière" userId="98da68be-6a37-4d3d-baa0-541a857548c9" providerId="ADAL" clId="{ECA4C581-DEDA-417C-B847-CF05281911B0}" dt="2019-02-08T14:26:03.403" v="392" actId="20577"/>
          <ac:spMkLst>
            <pc:docMk/>
            <pc:sldMk cId="1681703790" sldId="387"/>
            <ac:spMk id="3" creationId="{00000000-0000-0000-0000-000000000000}"/>
          </ac:spMkLst>
        </pc:spChg>
      </pc:sldChg>
      <pc:sldChg chg="modSp">
        <pc:chgData name="Véronique Ghesquière" userId="98da68be-6a37-4d3d-baa0-541a857548c9" providerId="ADAL" clId="{ECA4C581-DEDA-417C-B847-CF05281911B0}" dt="2019-02-09T07:47:37.976" v="955" actId="20577"/>
        <pc:sldMkLst>
          <pc:docMk/>
          <pc:sldMk cId="2090978032" sldId="427"/>
        </pc:sldMkLst>
        <pc:spChg chg="mod">
          <ac:chgData name="Véronique Ghesquière" userId="98da68be-6a37-4d3d-baa0-541a857548c9" providerId="ADAL" clId="{ECA4C581-DEDA-417C-B847-CF05281911B0}" dt="2019-02-09T07:47:37.976" v="955" actId="20577"/>
          <ac:spMkLst>
            <pc:docMk/>
            <pc:sldMk cId="2090978032" sldId="427"/>
            <ac:spMk id="2" creationId="{00000000-0000-0000-0000-000000000000}"/>
          </ac:spMkLst>
        </pc:spChg>
      </pc:sldChg>
      <pc:sldChg chg="addSp modSp">
        <pc:chgData name="Véronique Ghesquière" userId="98da68be-6a37-4d3d-baa0-541a857548c9" providerId="ADAL" clId="{ECA4C581-DEDA-417C-B847-CF05281911B0}" dt="2019-02-08T17:05:23.628" v="750" actId="1076"/>
        <pc:sldMkLst>
          <pc:docMk/>
          <pc:sldMk cId="2784681528" sldId="428"/>
        </pc:sldMkLst>
        <pc:spChg chg="mod">
          <ac:chgData name="Véronique Ghesquière" userId="98da68be-6a37-4d3d-baa0-541a857548c9" providerId="ADAL" clId="{ECA4C581-DEDA-417C-B847-CF05281911B0}" dt="2019-02-08T17:05:06.621" v="747" actId="403"/>
          <ac:spMkLst>
            <pc:docMk/>
            <pc:sldMk cId="2784681528" sldId="428"/>
            <ac:spMk id="2" creationId="{4CB82C4C-FC3A-42B3-9EC1-E15E65D4E856}"/>
          </ac:spMkLst>
        </pc:spChg>
        <pc:spChg chg="add mod">
          <ac:chgData name="Véronique Ghesquière" userId="98da68be-6a37-4d3d-baa0-541a857548c9" providerId="ADAL" clId="{ECA4C581-DEDA-417C-B847-CF05281911B0}" dt="2019-02-08T17:05:17.806" v="749" actId="1076"/>
          <ac:spMkLst>
            <pc:docMk/>
            <pc:sldMk cId="2784681528" sldId="428"/>
            <ac:spMk id="3" creationId="{DAC570C7-2099-4EA5-86F2-95628681BB60}"/>
          </ac:spMkLst>
        </pc:spChg>
        <pc:spChg chg="add mod">
          <ac:chgData name="Véronique Ghesquière" userId="98da68be-6a37-4d3d-baa0-541a857548c9" providerId="ADAL" clId="{ECA4C581-DEDA-417C-B847-CF05281911B0}" dt="2019-02-08T17:05:23.628" v="750" actId="1076"/>
          <ac:spMkLst>
            <pc:docMk/>
            <pc:sldMk cId="2784681528" sldId="428"/>
            <ac:spMk id="4" creationId="{D1A420B6-9F3C-4F87-A201-DF9CDA41CE6D}"/>
          </ac:spMkLst>
        </pc:spChg>
        <pc:picChg chg="mod">
          <ac:chgData name="Véronique Ghesquière" userId="98da68be-6a37-4d3d-baa0-541a857548c9" providerId="ADAL" clId="{ECA4C581-DEDA-417C-B847-CF05281911B0}" dt="2019-02-08T17:05:13.563" v="748" actId="14100"/>
          <ac:picMkLst>
            <pc:docMk/>
            <pc:sldMk cId="2784681528" sldId="428"/>
            <ac:picMk id="6" creationId="{1B59E2B8-D4F1-40A6-9920-AB5062BFED4D}"/>
          </ac:picMkLst>
        </pc:picChg>
      </pc:sldChg>
      <pc:sldChg chg="del">
        <pc:chgData name="Véronique Ghesquière" userId="98da68be-6a37-4d3d-baa0-541a857548c9" providerId="ADAL" clId="{ECA4C581-DEDA-417C-B847-CF05281911B0}" dt="2019-02-08T14:25:24.515" v="373" actId="2696"/>
        <pc:sldMkLst>
          <pc:docMk/>
          <pc:sldMk cId="494109921" sldId="429"/>
        </pc:sldMkLst>
      </pc:sldChg>
      <pc:sldChg chg="modSp mod">
        <pc:chgData name="Véronique Ghesquière" userId="98da68be-6a37-4d3d-baa0-541a857548c9" providerId="ADAL" clId="{ECA4C581-DEDA-417C-B847-CF05281911B0}" dt="2019-02-08T17:09:00.265" v="808" actId="27918"/>
        <pc:sldMkLst>
          <pc:docMk/>
          <pc:sldMk cId="25435410" sldId="430"/>
        </pc:sldMkLst>
        <pc:graphicFrameChg chg="mod">
          <ac:chgData name="Véronique Ghesquière" userId="98da68be-6a37-4d3d-baa0-541a857548c9" providerId="ADAL" clId="{ECA4C581-DEDA-417C-B847-CF05281911B0}" dt="2019-02-08T17:08:16.044" v="806"/>
          <ac:graphicFrameMkLst>
            <pc:docMk/>
            <pc:sldMk cId="25435410" sldId="430"/>
            <ac:graphicFrameMk id="7" creationId="{5F23B186-650D-4B1C-B373-C4882BB438D3}"/>
          </ac:graphicFrameMkLst>
        </pc:graphicFrameChg>
      </pc:sldChg>
      <pc:sldChg chg="modSp ord">
        <pc:chgData name="Véronique Ghesquière" userId="98da68be-6a37-4d3d-baa0-541a857548c9" providerId="ADAL" clId="{ECA4C581-DEDA-417C-B847-CF05281911B0}" dt="2019-02-08T14:24:47.712" v="372" actId="20577"/>
        <pc:sldMkLst>
          <pc:docMk/>
          <pc:sldMk cId="106435755" sldId="432"/>
        </pc:sldMkLst>
        <pc:spChg chg="mod">
          <ac:chgData name="Véronique Ghesquière" userId="98da68be-6a37-4d3d-baa0-541a857548c9" providerId="ADAL" clId="{ECA4C581-DEDA-417C-B847-CF05281911B0}" dt="2019-02-08T14:24:47.712" v="372" actId="20577"/>
          <ac:spMkLst>
            <pc:docMk/>
            <pc:sldMk cId="106435755" sldId="432"/>
            <ac:spMk id="2" creationId="{00000000-0000-0000-0000-000000000000}"/>
          </ac:spMkLst>
        </pc:spChg>
      </pc:sldChg>
      <pc:sldChg chg="modSp">
        <pc:chgData name="Véronique Ghesquière" userId="98da68be-6a37-4d3d-baa0-541a857548c9" providerId="ADAL" clId="{ECA4C581-DEDA-417C-B847-CF05281911B0}" dt="2019-02-08T17:13:23.939" v="841" actId="313"/>
        <pc:sldMkLst>
          <pc:docMk/>
          <pc:sldMk cId="1113521109" sldId="433"/>
        </pc:sldMkLst>
        <pc:spChg chg="mod">
          <ac:chgData name="Véronique Ghesquière" userId="98da68be-6a37-4d3d-baa0-541a857548c9" providerId="ADAL" clId="{ECA4C581-DEDA-417C-B847-CF05281911B0}" dt="2019-02-08T17:12:55.796" v="838" actId="207"/>
          <ac:spMkLst>
            <pc:docMk/>
            <pc:sldMk cId="1113521109" sldId="433"/>
            <ac:spMk id="2" creationId="{0BB62C6E-20A8-4673-9487-1E27D086A6F9}"/>
          </ac:spMkLst>
        </pc:spChg>
        <pc:spChg chg="mod">
          <ac:chgData name="Véronique Ghesquière" userId="98da68be-6a37-4d3d-baa0-541a857548c9" providerId="ADAL" clId="{ECA4C581-DEDA-417C-B847-CF05281911B0}" dt="2019-02-08T17:13:23.939" v="841" actId="313"/>
          <ac:spMkLst>
            <pc:docMk/>
            <pc:sldMk cId="1113521109" sldId="433"/>
            <ac:spMk id="3" creationId="{18786586-4515-4DF9-A696-B4325A533C3A}"/>
          </ac:spMkLst>
        </pc:spChg>
      </pc:sldChg>
      <pc:sldChg chg="modSp">
        <pc:chgData name="Véronique Ghesquière" userId="98da68be-6a37-4d3d-baa0-541a857548c9" providerId="ADAL" clId="{ECA4C581-DEDA-417C-B847-CF05281911B0}" dt="2019-02-09T07:53:59.905" v="972" actId="14100"/>
        <pc:sldMkLst>
          <pc:docMk/>
          <pc:sldMk cId="1796439999" sldId="436"/>
        </pc:sldMkLst>
        <pc:spChg chg="mod">
          <ac:chgData name="Véronique Ghesquière" userId="98da68be-6a37-4d3d-baa0-541a857548c9" providerId="ADAL" clId="{ECA4C581-DEDA-417C-B847-CF05281911B0}" dt="2019-02-09T07:52:45.825" v="966" actId="20577"/>
          <ac:spMkLst>
            <pc:docMk/>
            <pc:sldMk cId="1796439999" sldId="436"/>
            <ac:spMk id="2" creationId="{56E013E1-D3D8-4954-985B-B024CB2E91E7}"/>
          </ac:spMkLst>
        </pc:spChg>
        <pc:spChg chg="mod">
          <ac:chgData name="Véronique Ghesquière" userId="98da68be-6a37-4d3d-baa0-541a857548c9" providerId="ADAL" clId="{ECA4C581-DEDA-417C-B847-CF05281911B0}" dt="2019-02-09T07:53:59.905" v="972" actId="14100"/>
          <ac:spMkLst>
            <pc:docMk/>
            <pc:sldMk cId="1796439999" sldId="436"/>
            <ac:spMk id="3" creationId="{2B6B154F-A831-4E31-9745-2523EB2C69E9}"/>
          </ac:spMkLst>
        </pc:spChg>
      </pc:sldChg>
    </pc:docChg>
  </pc:docChgLst>
  <pc:docChgLst>
    <pc:chgData name="Véronique Ghesquière" userId="98da68be-6a37-4d3d-baa0-541a857548c9" providerId="ADAL" clId="{84CB6511-F383-4199-A85D-A6E2F30303BD}"/>
    <pc:docChg chg="undo custSel addSld delSld modSld sldOrd">
      <pc:chgData name="Véronique Ghesquière" userId="98da68be-6a37-4d3d-baa0-541a857548c9" providerId="ADAL" clId="{84CB6511-F383-4199-A85D-A6E2F30303BD}" dt="2019-02-08T14:16:24.377" v="1892" actId="20577"/>
      <pc:docMkLst>
        <pc:docMk/>
      </pc:docMkLst>
      <pc:sldChg chg="modSp del">
        <pc:chgData name="Véronique Ghesquière" userId="98da68be-6a37-4d3d-baa0-541a857548c9" providerId="ADAL" clId="{84CB6511-F383-4199-A85D-A6E2F30303BD}" dt="2019-02-08T10:42:35.798" v="419"/>
        <pc:sldMkLst>
          <pc:docMk/>
          <pc:sldMk cId="659827890" sldId="264"/>
        </pc:sldMkLst>
        <pc:spChg chg="mod">
          <ac:chgData name="Véronique Ghesquière" userId="98da68be-6a37-4d3d-baa0-541a857548c9" providerId="ADAL" clId="{84CB6511-F383-4199-A85D-A6E2F30303BD}" dt="2019-02-08T10:42:34.635" v="418" actId="115"/>
          <ac:spMkLst>
            <pc:docMk/>
            <pc:sldMk cId="659827890" sldId="264"/>
            <ac:spMk id="2" creationId="{00000000-0000-0000-0000-000000000000}"/>
          </ac:spMkLst>
        </pc:spChg>
        <pc:spChg chg="mod">
          <ac:chgData name="Véronique Ghesquière" userId="98da68be-6a37-4d3d-baa0-541a857548c9" providerId="ADAL" clId="{84CB6511-F383-4199-A85D-A6E2F30303BD}" dt="2019-02-08T10:42:31.654" v="413" actId="6549"/>
          <ac:spMkLst>
            <pc:docMk/>
            <pc:sldMk cId="659827890" sldId="264"/>
            <ac:spMk id="4" creationId="{00000000-0000-0000-0000-000000000000}"/>
          </ac:spMkLst>
        </pc:spChg>
      </pc:sldChg>
      <pc:sldChg chg="modSp">
        <pc:chgData name="Véronique Ghesquière" userId="98da68be-6a37-4d3d-baa0-541a857548c9" providerId="ADAL" clId="{84CB6511-F383-4199-A85D-A6E2F30303BD}" dt="2019-02-08T11:19:08.331" v="814" actId="207"/>
        <pc:sldMkLst>
          <pc:docMk/>
          <pc:sldMk cId="2037649316" sldId="267"/>
        </pc:sldMkLst>
        <pc:spChg chg="mod">
          <ac:chgData name="Véronique Ghesquière" userId="98da68be-6a37-4d3d-baa0-541a857548c9" providerId="ADAL" clId="{84CB6511-F383-4199-A85D-A6E2F30303BD}" dt="2019-02-08T11:19:08.331" v="814" actId="207"/>
          <ac:spMkLst>
            <pc:docMk/>
            <pc:sldMk cId="2037649316" sldId="267"/>
            <ac:spMk id="2" creationId="{4AFD1A5B-56CA-43B0-934C-FD8D68D4FB55}"/>
          </ac:spMkLst>
        </pc:spChg>
        <pc:picChg chg="mod">
          <ac:chgData name="Véronique Ghesquière" userId="98da68be-6a37-4d3d-baa0-541a857548c9" providerId="ADAL" clId="{84CB6511-F383-4199-A85D-A6E2F30303BD}" dt="2019-02-08T11:18:58.035" v="813" actId="14100"/>
          <ac:picMkLst>
            <pc:docMk/>
            <pc:sldMk cId="2037649316" sldId="267"/>
            <ac:picMk id="5" creationId="{081BBEF7-2952-4388-A1D6-8146C133DC9B}"/>
          </ac:picMkLst>
        </pc:picChg>
      </pc:sldChg>
      <pc:sldChg chg="modSp">
        <pc:chgData name="Véronique Ghesquière" userId="98da68be-6a37-4d3d-baa0-541a857548c9" providerId="ADAL" clId="{84CB6511-F383-4199-A85D-A6E2F30303BD}" dt="2019-02-08T11:13:18.421" v="792" actId="1076"/>
        <pc:sldMkLst>
          <pc:docMk/>
          <pc:sldMk cId="486759565" sldId="268"/>
        </pc:sldMkLst>
        <pc:spChg chg="mod">
          <ac:chgData name="Véronique Ghesquière" userId="98da68be-6a37-4d3d-baa0-541a857548c9" providerId="ADAL" clId="{84CB6511-F383-4199-A85D-A6E2F30303BD}" dt="2019-02-08T11:13:18.421" v="792" actId="1076"/>
          <ac:spMkLst>
            <pc:docMk/>
            <pc:sldMk cId="486759565" sldId="268"/>
            <ac:spMk id="4" creationId="{A19FFE5A-1B7C-4BA7-B1CB-8ADFB95EC515}"/>
          </ac:spMkLst>
        </pc:spChg>
        <pc:spChg chg="mod">
          <ac:chgData name="Véronique Ghesquière" userId="98da68be-6a37-4d3d-baa0-541a857548c9" providerId="ADAL" clId="{84CB6511-F383-4199-A85D-A6E2F30303BD}" dt="2019-02-08T11:11:07.502" v="692" actId="27636"/>
          <ac:spMkLst>
            <pc:docMk/>
            <pc:sldMk cId="486759565" sldId="268"/>
            <ac:spMk id="7173" creationId="{260434C7-3316-4F3C-B6BA-87AE8397ED57}"/>
          </ac:spMkLst>
        </pc:spChg>
        <pc:picChg chg="mod">
          <ac:chgData name="Véronique Ghesquière" userId="98da68be-6a37-4d3d-baa0-541a857548c9" providerId="ADAL" clId="{84CB6511-F383-4199-A85D-A6E2F30303BD}" dt="2019-02-08T11:13:17.701" v="791" actId="14100"/>
          <ac:picMkLst>
            <pc:docMk/>
            <pc:sldMk cId="486759565" sldId="268"/>
            <ac:picMk id="7174" creationId="{C3C12328-30D4-45F7-8216-FFAAA779C3A2}"/>
          </ac:picMkLst>
        </pc:picChg>
      </pc:sldChg>
      <pc:sldChg chg="addSp delSp modSp">
        <pc:chgData name="Véronique Ghesquière" userId="98da68be-6a37-4d3d-baa0-541a857548c9" providerId="ADAL" clId="{84CB6511-F383-4199-A85D-A6E2F30303BD}" dt="2019-02-08T10:52:55.436" v="669" actId="20577"/>
        <pc:sldMkLst>
          <pc:docMk/>
          <pc:sldMk cId="435546665" sldId="269"/>
        </pc:sldMkLst>
        <pc:spChg chg="mod">
          <ac:chgData name="Véronique Ghesquière" userId="98da68be-6a37-4d3d-baa0-541a857548c9" providerId="ADAL" clId="{84CB6511-F383-4199-A85D-A6E2F30303BD}" dt="2019-02-08T10:52:55.436" v="669" actId="20577"/>
          <ac:spMkLst>
            <pc:docMk/>
            <pc:sldMk cId="435546665" sldId="269"/>
            <ac:spMk id="13314" creationId="{00000000-0000-0000-0000-000000000000}"/>
          </ac:spMkLst>
        </pc:spChg>
        <pc:spChg chg="mod">
          <ac:chgData name="Véronique Ghesquière" userId="98da68be-6a37-4d3d-baa0-541a857548c9" providerId="ADAL" clId="{84CB6511-F383-4199-A85D-A6E2F30303BD}" dt="2019-02-08T10:36:10.297" v="389" actId="20577"/>
          <ac:spMkLst>
            <pc:docMk/>
            <pc:sldMk cId="435546665" sldId="269"/>
            <ac:spMk id="13315" creationId="{00000000-0000-0000-0000-000000000000}"/>
          </ac:spMkLst>
        </pc:spChg>
        <pc:picChg chg="del">
          <ac:chgData name="Véronique Ghesquière" userId="98da68be-6a37-4d3d-baa0-541a857548c9" providerId="ADAL" clId="{84CB6511-F383-4199-A85D-A6E2F30303BD}" dt="2019-02-08T10:38:32.365" v="398"/>
          <ac:picMkLst>
            <pc:docMk/>
            <pc:sldMk cId="435546665" sldId="269"/>
            <ac:picMk id="2" creationId="{E88DEDF1-3E51-447D-831F-4E7BB434920D}"/>
          </ac:picMkLst>
        </pc:picChg>
        <pc:picChg chg="add mod">
          <ac:chgData name="Véronique Ghesquière" userId="98da68be-6a37-4d3d-baa0-541a857548c9" providerId="ADAL" clId="{84CB6511-F383-4199-A85D-A6E2F30303BD}" dt="2019-02-08T10:37:19.477" v="394" actId="14100"/>
          <ac:picMkLst>
            <pc:docMk/>
            <pc:sldMk cId="435546665" sldId="269"/>
            <ac:picMk id="6" creationId="{170550CB-534C-4AA2-94D7-807F42812976}"/>
          </ac:picMkLst>
        </pc:picChg>
        <pc:picChg chg="del">
          <ac:chgData name="Véronique Ghesquière" userId="98da68be-6a37-4d3d-baa0-541a857548c9" providerId="ADAL" clId="{84CB6511-F383-4199-A85D-A6E2F30303BD}" dt="2019-02-08T10:35:26.655" v="375" actId="478"/>
          <ac:picMkLst>
            <pc:docMk/>
            <pc:sldMk cId="435546665" sldId="269"/>
            <ac:picMk id="7" creationId="{00000000-0000-0000-0000-000000000000}"/>
          </ac:picMkLst>
        </pc:picChg>
        <pc:picChg chg="del mod">
          <ac:chgData name="Véronique Ghesquière" userId="98da68be-6a37-4d3d-baa0-541a857548c9" providerId="ADAL" clId="{84CB6511-F383-4199-A85D-A6E2F30303BD}" dt="2019-02-08T10:36:32.419" v="390" actId="478"/>
          <ac:picMkLst>
            <pc:docMk/>
            <pc:sldMk cId="435546665" sldId="269"/>
            <ac:picMk id="2050" creationId="{00000000-0000-0000-0000-000000000000}"/>
          </ac:picMkLst>
        </pc:picChg>
      </pc:sldChg>
      <pc:sldChg chg="delSp modSp">
        <pc:chgData name="Véronique Ghesquière" userId="98da68be-6a37-4d3d-baa0-541a857548c9" providerId="ADAL" clId="{84CB6511-F383-4199-A85D-A6E2F30303BD}" dt="2019-02-08T10:55:35.920" v="681" actId="403"/>
        <pc:sldMkLst>
          <pc:docMk/>
          <pc:sldMk cId="2568280008" sldId="271"/>
        </pc:sldMkLst>
        <pc:spChg chg="del mod">
          <ac:chgData name="Véronique Ghesquière" userId="98da68be-6a37-4d3d-baa0-541a857548c9" providerId="ADAL" clId="{84CB6511-F383-4199-A85D-A6E2F30303BD}" dt="2019-02-08T10:54:40.829" v="673" actId="478"/>
          <ac:spMkLst>
            <pc:docMk/>
            <pc:sldMk cId="2568280008" sldId="271"/>
            <ac:spMk id="3" creationId="{00000000-0000-0000-0000-000000000000}"/>
          </ac:spMkLst>
        </pc:spChg>
        <pc:spChg chg="mod">
          <ac:chgData name="Véronique Ghesquière" userId="98da68be-6a37-4d3d-baa0-541a857548c9" providerId="ADAL" clId="{84CB6511-F383-4199-A85D-A6E2F30303BD}" dt="2019-02-08T10:55:14.715" v="678" actId="20577"/>
          <ac:spMkLst>
            <pc:docMk/>
            <pc:sldMk cId="2568280008" sldId="271"/>
            <ac:spMk id="54274" creationId="{00000000-0000-0000-0000-000000000000}"/>
          </ac:spMkLst>
        </pc:spChg>
        <pc:spChg chg="mod">
          <ac:chgData name="Véronique Ghesquière" userId="98da68be-6a37-4d3d-baa0-541a857548c9" providerId="ADAL" clId="{84CB6511-F383-4199-A85D-A6E2F30303BD}" dt="2019-02-08T10:55:35.920" v="681" actId="403"/>
          <ac:spMkLst>
            <pc:docMk/>
            <pc:sldMk cId="2568280008" sldId="271"/>
            <ac:spMk id="54275" creationId="{00000000-0000-0000-0000-000000000000}"/>
          </ac:spMkLst>
        </pc:spChg>
      </pc:sldChg>
      <pc:sldChg chg="modSp">
        <pc:chgData name="Véronique Ghesquière" userId="98da68be-6a37-4d3d-baa0-541a857548c9" providerId="ADAL" clId="{84CB6511-F383-4199-A85D-A6E2F30303BD}" dt="2019-02-08T13:59:58.895" v="1649" actId="255"/>
        <pc:sldMkLst>
          <pc:docMk/>
          <pc:sldMk cId="0" sldId="274"/>
        </pc:sldMkLst>
        <pc:spChg chg="mod">
          <ac:chgData name="Véronique Ghesquière" userId="98da68be-6a37-4d3d-baa0-541a857548c9" providerId="ADAL" clId="{84CB6511-F383-4199-A85D-A6E2F30303BD}" dt="2019-02-08T13:59:31.706" v="1647" actId="207"/>
          <ac:spMkLst>
            <pc:docMk/>
            <pc:sldMk cId="0" sldId="274"/>
            <ac:spMk id="35842" creationId="{B9FA47FA-E190-4862-8F4B-EC0B9F9EEAA2}"/>
          </ac:spMkLst>
        </pc:spChg>
        <pc:spChg chg="mod">
          <ac:chgData name="Véronique Ghesquière" userId="98da68be-6a37-4d3d-baa0-541a857548c9" providerId="ADAL" clId="{84CB6511-F383-4199-A85D-A6E2F30303BD}" dt="2019-02-08T13:59:58.895" v="1649" actId="255"/>
          <ac:spMkLst>
            <pc:docMk/>
            <pc:sldMk cId="0" sldId="274"/>
            <ac:spMk id="35843" creationId="{A0C7A2DF-7204-42CE-A8B7-6A64B3566858}"/>
          </ac:spMkLst>
        </pc:spChg>
      </pc:sldChg>
      <pc:sldChg chg="modSp">
        <pc:chgData name="Véronique Ghesquière" userId="98da68be-6a37-4d3d-baa0-541a857548c9" providerId="ADAL" clId="{84CB6511-F383-4199-A85D-A6E2F30303BD}" dt="2019-02-08T10:10:06.401" v="124" actId="20577"/>
        <pc:sldMkLst>
          <pc:docMk/>
          <pc:sldMk cId="3448672769" sldId="275"/>
        </pc:sldMkLst>
        <pc:spChg chg="mod">
          <ac:chgData name="Véronique Ghesquière" userId="98da68be-6a37-4d3d-baa0-541a857548c9" providerId="ADAL" clId="{84CB6511-F383-4199-A85D-A6E2F30303BD}" dt="2019-02-08T10:09:19.139" v="121" actId="20577"/>
          <ac:spMkLst>
            <pc:docMk/>
            <pc:sldMk cId="3448672769" sldId="275"/>
            <ac:spMk id="2" creationId="{00000000-0000-0000-0000-000000000000}"/>
          </ac:spMkLst>
        </pc:spChg>
        <pc:spChg chg="mod">
          <ac:chgData name="Véronique Ghesquière" userId="98da68be-6a37-4d3d-baa0-541a857548c9" providerId="ADAL" clId="{84CB6511-F383-4199-A85D-A6E2F30303BD}" dt="2019-02-08T10:10:06.401" v="124" actId="20577"/>
          <ac:spMkLst>
            <pc:docMk/>
            <pc:sldMk cId="3448672769" sldId="275"/>
            <ac:spMk id="3" creationId="{00000000-0000-0000-0000-000000000000}"/>
          </ac:spMkLst>
        </pc:spChg>
      </pc:sldChg>
      <pc:sldChg chg="modSp del">
        <pc:chgData name="Véronique Ghesquière" userId="98da68be-6a37-4d3d-baa0-541a857548c9" providerId="ADAL" clId="{84CB6511-F383-4199-A85D-A6E2F30303BD}" dt="2019-02-08T13:49:10.293" v="1548" actId="2696"/>
        <pc:sldMkLst>
          <pc:docMk/>
          <pc:sldMk cId="1716142386" sldId="277"/>
        </pc:sldMkLst>
        <pc:spChg chg="mod">
          <ac:chgData name="Véronique Ghesquière" userId="98da68be-6a37-4d3d-baa0-541a857548c9" providerId="ADAL" clId="{84CB6511-F383-4199-A85D-A6E2F30303BD}" dt="2019-02-08T10:27:17.361" v="346" actId="403"/>
          <ac:spMkLst>
            <pc:docMk/>
            <pc:sldMk cId="1716142386" sldId="277"/>
            <ac:spMk id="2" creationId="{FC288BD0-85CE-460F-A7BB-24000802FEDE}"/>
          </ac:spMkLst>
        </pc:spChg>
        <pc:spChg chg="mod">
          <ac:chgData name="Véronique Ghesquière" userId="98da68be-6a37-4d3d-baa0-541a857548c9" providerId="ADAL" clId="{84CB6511-F383-4199-A85D-A6E2F30303BD}" dt="2019-02-08T10:27:27.280" v="347" actId="207"/>
          <ac:spMkLst>
            <pc:docMk/>
            <pc:sldMk cId="1716142386" sldId="277"/>
            <ac:spMk id="3" creationId="{24032ECC-806D-4512-879D-6D9C8FDC31BA}"/>
          </ac:spMkLst>
        </pc:spChg>
      </pc:sldChg>
      <pc:sldChg chg="modSp">
        <pc:chgData name="Véronique Ghesquière" userId="98da68be-6a37-4d3d-baa0-541a857548c9" providerId="ADAL" clId="{84CB6511-F383-4199-A85D-A6E2F30303BD}" dt="2019-02-08T10:59:14.064" v="689" actId="207"/>
        <pc:sldMkLst>
          <pc:docMk/>
          <pc:sldMk cId="978982477" sldId="278"/>
        </pc:sldMkLst>
        <pc:spChg chg="mod">
          <ac:chgData name="Véronique Ghesquière" userId="98da68be-6a37-4d3d-baa0-541a857548c9" providerId="ADAL" clId="{84CB6511-F383-4199-A85D-A6E2F30303BD}" dt="2019-02-08T10:59:14.064" v="689" actId="207"/>
          <ac:spMkLst>
            <pc:docMk/>
            <pc:sldMk cId="978982477" sldId="278"/>
            <ac:spMk id="23554" creationId="{00000000-0000-0000-0000-000000000000}"/>
          </ac:spMkLst>
        </pc:spChg>
      </pc:sldChg>
      <pc:sldChg chg="del">
        <pc:chgData name="Véronique Ghesquière" userId="98da68be-6a37-4d3d-baa0-541a857548c9" providerId="ADAL" clId="{84CB6511-F383-4199-A85D-A6E2F30303BD}" dt="2019-02-08T10:38:25.836" v="397"/>
        <pc:sldMkLst>
          <pc:docMk/>
          <pc:sldMk cId="744934239" sldId="279"/>
        </pc:sldMkLst>
      </pc:sldChg>
      <pc:sldChg chg="addSp delSp modSp modAnim addCm delCm">
        <pc:chgData name="Véronique Ghesquière" userId="98da68be-6a37-4d3d-baa0-541a857548c9" providerId="ADAL" clId="{84CB6511-F383-4199-A85D-A6E2F30303BD}" dt="2019-02-08T14:15:06.320" v="1881" actId="27636"/>
        <pc:sldMkLst>
          <pc:docMk/>
          <pc:sldMk cId="409993647" sldId="280"/>
        </pc:sldMkLst>
        <pc:spChg chg="mod">
          <ac:chgData name="Véronique Ghesquière" userId="98da68be-6a37-4d3d-baa0-541a857548c9" providerId="ADAL" clId="{84CB6511-F383-4199-A85D-A6E2F30303BD}" dt="2019-02-08T10:51:26.823" v="647" actId="404"/>
          <ac:spMkLst>
            <pc:docMk/>
            <pc:sldMk cId="409993647" sldId="280"/>
            <ac:spMk id="2" creationId="{00000000-0000-0000-0000-000000000000}"/>
          </ac:spMkLst>
        </pc:spChg>
        <pc:spChg chg="mod">
          <ac:chgData name="Véronique Ghesquière" userId="98da68be-6a37-4d3d-baa0-541a857548c9" providerId="ADAL" clId="{84CB6511-F383-4199-A85D-A6E2F30303BD}" dt="2019-02-08T14:15:06.320" v="1881" actId="27636"/>
          <ac:spMkLst>
            <pc:docMk/>
            <pc:sldMk cId="409993647" sldId="280"/>
            <ac:spMk id="3" creationId="{00000000-0000-0000-0000-000000000000}"/>
          </ac:spMkLst>
        </pc:spChg>
        <pc:spChg chg="add del mod">
          <ac:chgData name="Véronique Ghesquière" userId="98da68be-6a37-4d3d-baa0-541a857548c9" providerId="ADAL" clId="{84CB6511-F383-4199-A85D-A6E2F30303BD}" dt="2019-02-08T14:07:33.444" v="1750" actId="11529"/>
          <ac:spMkLst>
            <pc:docMk/>
            <pc:sldMk cId="409993647" sldId="280"/>
            <ac:spMk id="5" creationId="{71FFEC84-ED6D-48D6-9495-7E9945C11A26}"/>
          </ac:spMkLst>
        </pc:spChg>
        <pc:spChg chg="add mod ord">
          <ac:chgData name="Véronique Ghesquière" userId="98da68be-6a37-4d3d-baa0-541a857548c9" providerId="ADAL" clId="{84CB6511-F383-4199-A85D-A6E2F30303BD}" dt="2019-02-08T14:09:40.246" v="1764" actId="692"/>
          <ac:spMkLst>
            <pc:docMk/>
            <pc:sldMk cId="409993647" sldId="280"/>
            <ac:spMk id="6" creationId="{1CA14F41-91C2-4C68-9E79-6CC36B78F166}"/>
          </ac:spMkLst>
        </pc:spChg>
        <pc:picChg chg="mod">
          <ac:chgData name="Véronique Ghesquière" userId="98da68be-6a37-4d3d-baa0-541a857548c9" providerId="ADAL" clId="{84CB6511-F383-4199-A85D-A6E2F30303BD}" dt="2019-02-08T10:51:32.054" v="648" actId="1076"/>
          <ac:picMkLst>
            <pc:docMk/>
            <pc:sldMk cId="409993647" sldId="280"/>
            <ac:picMk id="4" creationId="{00000000-0000-0000-0000-000000000000}"/>
          </ac:picMkLst>
        </pc:picChg>
        <pc:cxnChg chg="add mod">
          <ac:chgData name="Véronique Ghesquière" userId="98da68be-6a37-4d3d-baa0-541a857548c9" providerId="ADAL" clId="{84CB6511-F383-4199-A85D-A6E2F30303BD}" dt="2019-02-08T14:11:45.027" v="1780" actId="692"/>
          <ac:cxnSpMkLst>
            <pc:docMk/>
            <pc:sldMk cId="409993647" sldId="280"/>
            <ac:cxnSpMk id="8" creationId="{E699B619-9136-4467-960A-84D7C367F848}"/>
          </ac:cxnSpMkLst>
        </pc:cxnChg>
      </pc:sldChg>
      <pc:sldChg chg="del">
        <pc:chgData name="Véronique Ghesquière" userId="98da68be-6a37-4d3d-baa0-541a857548c9" providerId="ADAL" clId="{84CB6511-F383-4199-A85D-A6E2F30303BD}" dt="2019-02-08T10:03:13.472" v="0" actId="2696"/>
        <pc:sldMkLst>
          <pc:docMk/>
          <pc:sldMk cId="1518857235" sldId="285"/>
        </pc:sldMkLst>
      </pc:sldChg>
      <pc:sldChg chg="modSp ord">
        <pc:chgData name="Véronique Ghesquière" userId="98da68be-6a37-4d3d-baa0-541a857548c9" providerId="ADAL" clId="{84CB6511-F383-4199-A85D-A6E2F30303BD}" dt="2019-02-08T10:18:38.242" v="198" actId="1076"/>
        <pc:sldMkLst>
          <pc:docMk/>
          <pc:sldMk cId="2910454582" sldId="286"/>
        </pc:sldMkLst>
        <pc:spChg chg="mod">
          <ac:chgData name="Véronique Ghesquière" userId="98da68be-6a37-4d3d-baa0-541a857548c9" providerId="ADAL" clId="{84CB6511-F383-4199-A85D-A6E2F30303BD}" dt="2019-02-08T10:18:24.906" v="197" actId="14100"/>
          <ac:spMkLst>
            <pc:docMk/>
            <pc:sldMk cId="2910454582" sldId="286"/>
            <ac:spMk id="76802" creationId="{00000000-0000-0000-0000-000000000000}"/>
          </ac:spMkLst>
        </pc:spChg>
        <pc:picChg chg="mod">
          <ac:chgData name="Véronique Ghesquière" userId="98da68be-6a37-4d3d-baa0-541a857548c9" providerId="ADAL" clId="{84CB6511-F383-4199-A85D-A6E2F30303BD}" dt="2019-02-08T10:18:38.242" v="198" actId="1076"/>
          <ac:picMkLst>
            <pc:docMk/>
            <pc:sldMk cId="2910454582" sldId="286"/>
            <ac:picMk id="5" creationId="{00000000-0000-0000-0000-000000000000}"/>
          </ac:picMkLst>
        </pc:picChg>
      </pc:sldChg>
      <pc:sldChg chg="modSp">
        <pc:chgData name="Véronique Ghesquière" userId="98da68be-6a37-4d3d-baa0-541a857548c9" providerId="ADAL" clId="{84CB6511-F383-4199-A85D-A6E2F30303BD}" dt="2019-02-08T10:55:53.479" v="683" actId="114"/>
        <pc:sldMkLst>
          <pc:docMk/>
          <pc:sldMk cId="1367001163" sldId="292"/>
        </pc:sldMkLst>
        <pc:spChg chg="mod">
          <ac:chgData name="Véronique Ghesquière" userId="98da68be-6a37-4d3d-baa0-541a857548c9" providerId="ADAL" clId="{84CB6511-F383-4199-A85D-A6E2F30303BD}" dt="2019-02-08T10:55:47.992" v="682" actId="207"/>
          <ac:spMkLst>
            <pc:docMk/>
            <pc:sldMk cId="1367001163" sldId="292"/>
            <ac:spMk id="82946" creationId="{00000000-0000-0000-0000-000000000000}"/>
          </ac:spMkLst>
        </pc:spChg>
        <pc:spChg chg="mod">
          <ac:chgData name="Véronique Ghesquière" userId="98da68be-6a37-4d3d-baa0-541a857548c9" providerId="ADAL" clId="{84CB6511-F383-4199-A85D-A6E2F30303BD}" dt="2019-02-08T10:55:53.479" v="683" actId="114"/>
          <ac:spMkLst>
            <pc:docMk/>
            <pc:sldMk cId="1367001163" sldId="292"/>
            <ac:spMk id="82947" creationId="{00000000-0000-0000-0000-000000000000}"/>
          </ac:spMkLst>
        </pc:spChg>
      </pc:sldChg>
      <pc:sldChg chg="addSp modSp">
        <pc:chgData name="Véronique Ghesquière" userId="98da68be-6a37-4d3d-baa0-541a857548c9" providerId="ADAL" clId="{84CB6511-F383-4199-A85D-A6E2F30303BD}" dt="2019-02-08T10:57:13.589" v="686" actId="14100"/>
        <pc:sldMkLst>
          <pc:docMk/>
          <pc:sldMk cId="612145686" sldId="293"/>
        </pc:sldMkLst>
        <pc:spChg chg="mod">
          <ac:chgData name="Véronique Ghesquière" userId="98da68be-6a37-4d3d-baa0-541a857548c9" providerId="ADAL" clId="{84CB6511-F383-4199-A85D-A6E2F30303BD}" dt="2019-02-08T10:56:05.221" v="684" actId="207"/>
          <ac:spMkLst>
            <pc:docMk/>
            <pc:sldMk cId="612145686" sldId="293"/>
            <ac:spMk id="83970" creationId="{00000000-0000-0000-0000-000000000000}"/>
          </ac:spMkLst>
        </pc:spChg>
        <pc:picChg chg="add mod">
          <ac:chgData name="Véronique Ghesquière" userId="98da68be-6a37-4d3d-baa0-541a857548c9" providerId="ADAL" clId="{84CB6511-F383-4199-A85D-A6E2F30303BD}" dt="2019-02-08T10:57:13.589" v="686" actId="14100"/>
          <ac:picMkLst>
            <pc:docMk/>
            <pc:sldMk cId="612145686" sldId="293"/>
            <ac:picMk id="4" creationId="{D183DEF0-86EA-4F60-A2DC-FA8453B827EC}"/>
          </ac:picMkLst>
        </pc:picChg>
      </pc:sldChg>
      <pc:sldChg chg="modSp add">
        <pc:chgData name="Véronique Ghesquière" userId="98da68be-6a37-4d3d-baa0-541a857548c9" providerId="ADAL" clId="{84CB6511-F383-4199-A85D-A6E2F30303BD}" dt="2019-02-08T13:54:00.364" v="1578" actId="20577"/>
        <pc:sldMkLst>
          <pc:docMk/>
          <pc:sldMk cId="0" sldId="299"/>
        </pc:sldMkLst>
        <pc:spChg chg="mod">
          <ac:chgData name="Véronique Ghesquière" userId="98da68be-6a37-4d3d-baa0-541a857548c9" providerId="ADAL" clId="{84CB6511-F383-4199-A85D-A6E2F30303BD}" dt="2019-02-08T13:54:00.364" v="1578" actId="20577"/>
          <ac:spMkLst>
            <pc:docMk/>
            <pc:sldMk cId="0" sldId="299"/>
            <ac:spMk id="68612" creationId="{6B635EAA-CDCE-43FA-BC3E-E5899CC5C054}"/>
          </ac:spMkLst>
        </pc:spChg>
      </pc:sldChg>
      <pc:sldChg chg="modSp">
        <pc:chgData name="Véronique Ghesquière" userId="98da68be-6a37-4d3d-baa0-541a857548c9" providerId="ADAL" clId="{84CB6511-F383-4199-A85D-A6E2F30303BD}" dt="2019-02-08T10:31:02.962" v="371" actId="20577"/>
        <pc:sldMkLst>
          <pc:docMk/>
          <pc:sldMk cId="511626758" sldId="321"/>
        </pc:sldMkLst>
        <pc:spChg chg="mod">
          <ac:chgData name="Véronique Ghesquière" userId="98da68be-6a37-4d3d-baa0-541a857548c9" providerId="ADAL" clId="{84CB6511-F383-4199-A85D-A6E2F30303BD}" dt="2019-02-08T10:31:02.962" v="371" actId="20577"/>
          <ac:spMkLst>
            <pc:docMk/>
            <pc:sldMk cId="511626758" sldId="321"/>
            <ac:spMk id="62467" creationId="{00000000-0000-0000-0000-000000000000}"/>
          </ac:spMkLst>
        </pc:spChg>
      </pc:sldChg>
      <pc:sldChg chg="del">
        <pc:chgData name="Véronique Ghesquière" userId="98da68be-6a37-4d3d-baa0-541a857548c9" providerId="ADAL" clId="{84CB6511-F383-4199-A85D-A6E2F30303BD}" dt="2019-02-08T10:03:52.397" v="4" actId="2696"/>
        <pc:sldMkLst>
          <pc:docMk/>
          <pc:sldMk cId="3724100157" sldId="322"/>
        </pc:sldMkLst>
      </pc:sldChg>
      <pc:sldChg chg="modSp">
        <pc:chgData name="Véronique Ghesquière" userId="98da68be-6a37-4d3d-baa0-541a857548c9" providerId="ADAL" clId="{84CB6511-F383-4199-A85D-A6E2F30303BD}" dt="2019-02-08T11:12:40.714" v="789" actId="207"/>
        <pc:sldMkLst>
          <pc:docMk/>
          <pc:sldMk cId="3327144243" sldId="324"/>
        </pc:sldMkLst>
        <pc:spChg chg="mod">
          <ac:chgData name="Véronique Ghesquière" userId="98da68be-6a37-4d3d-baa0-541a857548c9" providerId="ADAL" clId="{84CB6511-F383-4199-A85D-A6E2F30303BD}" dt="2019-02-08T11:12:40.714" v="789" actId="207"/>
          <ac:spMkLst>
            <pc:docMk/>
            <pc:sldMk cId="3327144243" sldId="324"/>
            <ac:spMk id="23" creationId="{74853C2B-CC50-405A-A08C-E3AC09D82F3E}"/>
          </ac:spMkLst>
        </pc:spChg>
      </pc:sldChg>
      <pc:sldChg chg="addSp modSp">
        <pc:chgData name="Véronique Ghesquière" userId="98da68be-6a37-4d3d-baa0-541a857548c9" providerId="ADAL" clId="{84CB6511-F383-4199-A85D-A6E2F30303BD}" dt="2019-02-08T10:50:07.969" v="637" actId="20577"/>
        <pc:sldMkLst>
          <pc:docMk/>
          <pc:sldMk cId="1967212955" sldId="330"/>
        </pc:sldMkLst>
        <pc:spChg chg="mod">
          <ac:chgData name="Véronique Ghesquière" userId="98da68be-6a37-4d3d-baa0-541a857548c9" providerId="ADAL" clId="{84CB6511-F383-4199-A85D-A6E2F30303BD}" dt="2019-02-08T10:49:43.258" v="619" actId="207"/>
          <ac:spMkLst>
            <pc:docMk/>
            <pc:sldMk cId="1967212955" sldId="330"/>
            <ac:spMk id="2" creationId="{00000000-0000-0000-0000-000000000000}"/>
          </ac:spMkLst>
        </pc:spChg>
        <pc:spChg chg="mod">
          <ac:chgData name="Véronique Ghesquière" userId="98da68be-6a37-4d3d-baa0-541a857548c9" providerId="ADAL" clId="{84CB6511-F383-4199-A85D-A6E2F30303BD}" dt="2019-02-08T10:50:07.969" v="637" actId="20577"/>
          <ac:spMkLst>
            <pc:docMk/>
            <pc:sldMk cId="1967212955" sldId="330"/>
            <ac:spMk id="5" creationId="{00000000-0000-0000-0000-000000000000}"/>
          </ac:spMkLst>
        </pc:spChg>
        <pc:picChg chg="add">
          <ac:chgData name="Véronique Ghesquière" userId="98da68be-6a37-4d3d-baa0-541a857548c9" providerId="ADAL" clId="{84CB6511-F383-4199-A85D-A6E2F30303BD}" dt="2019-02-08T10:34:13.639" v="374"/>
          <ac:picMkLst>
            <pc:docMk/>
            <pc:sldMk cId="1967212955" sldId="330"/>
            <ac:picMk id="6" creationId="{1F77F933-1FE1-4283-9D5B-D7C06C9340C4}"/>
          </ac:picMkLst>
        </pc:picChg>
      </pc:sldChg>
      <pc:sldChg chg="del">
        <pc:chgData name="Véronique Ghesquière" userId="98da68be-6a37-4d3d-baa0-541a857548c9" providerId="ADAL" clId="{84CB6511-F383-4199-A85D-A6E2F30303BD}" dt="2019-02-08T10:04:52.001" v="13" actId="2696"/>
        <pc:sldMkLst>
          <pc:docMk/>
          <pc:sldMk cId="2423252839" sldId="331"/>
        </pc:sldMkLst>
      </pc:sldChg>
      <pc:sldChg chg="modSp add del">
        <pc:chgData name="Véronique Ghesquière" userId="98da68be-6a37-4d3d-baa0-541a857548c9" providerId="ADAL" clId="{84CB6511-F383-4199-A85D-A6E2F30303BD}" dt="2019-02-08T10:48:21.831" v="616" actId="20577"/>
        <pc:sldMkLst>
          <pc:docMk/>
          <pc:sldMk cId="1538156953" sldId="332"/>
        </pc:sldMkLst>
        <pc:spChg chg="mod">
          <ac:chgData name="Véronique Ghesquière" userId="98da68be-6a37-4d3d-baa0-541a857548c9" providerId="ADAL" clId="{84CB6511-F383-4199-A85D-A6E2F30303BD}" dt="2019-02-08T10:43:43.881" v="434" actId="14100"/>
          <ac:spMkLst>
            <pc:docMk/>
            <pc:sldMk cId="1538156953" sldId="332"/>
            <ac:spMk id="12290" creationId="{A011B82D-EF07-4F0B-A317-47AF562062FB}"/>
          </ac:spMkLst>
        </pc:spChg>
        <pc:spChg chg="mod">
          <ac:chgData name="Véronique Ghesquière" userId="98da68be-6a37-4d3d-baa0-541a857548c9" providerId="ADAL" clId="{84CB6511-F383-4199-A85D-A6E2F30303BD}" dt="2019-02-08T10:48:21.831" v="616" actId="20577"/>
          <ac:spMkLst>
            <pc:docMk/>
            <pc:sldMk cId="1538156953" sldId="332"/>
            <ac:spMk id="12291" creationId="{045D03B7-2A1D-4CCD-A5E5-F477D313AF34}"/>
          </ac:spMkLst>
        </pc:spChg>
      </pc:sldChg>
      <pc:sldChg chg="ord">
        <pc:chgData name="Véronique Ghesquière" userId="98da68be-6a37-4d3d-baa0-541a857548c9" providerId="ADAL" clId="{84CB6511-F383-4199-A85D-A6E2F30303BD}" dt="2019-02-08T10:52:23.448" v="651"/>
        <pc:sldMkLst>
          <pc:docMk/>
          <pc:sldMk cId="4124038046" sldId="335"/>
        </pc:sldMkLst>
      </pc:sldChg>
      <pc:sldChg chg="delSp modSp ord">
        <pc:chgData name="Véronique Ghesquière" userId="98da68be-6a37-4d3d-baa0-541a857548c9" providerId="ADAL" clId="{84CB6511-F383-4199-A85D-A6E2F30303BD}" dt="2019-02-08T14:01:54.070" v="1736" actId="20577"/>
        <pc:sldMkLst>
          <pc:docMk/>
          <pc:sldMk cId="367867827" sldId="341"/>
        </pc:sldMkLst>
        <pc:spChg chg="mod">
          <ac:chgData name="Véronique Ghesquière" userId="98da68be-6a37-4d3d-baa0-541a857548c9" providerId="ADAL" clId="{84CB6511-F383-4199-A85D-A6E2F30303BD}" dt="2019-02-08T14:01:54.070" v="1736" actId="20577"/>
          <ac:spMkLst>
            <pc:docMk/>
            <pc:sldMk cId="367867827" sldId="341"/>
            <ac:spMk id="3" creationId="{00000000-0000-0000-0000-000000000000}"/>
          </ac:spMkLst>
        </pc:spChg>
        <pc:spChg chg="mod">
          <ac:chgData name="Véronique Ghesquière" userId="98da68be-6a37-4d3d-baa0-541a857548c9" providerId="ADAL" clId="{84CB6511-F383-4199-A85D-A6E2F30303BD}" dt="2019-02-08T10:49:14.794" v="618" actId="6549"/>
          <ac:spMkLst>
            <pc:docMk/>
            <pc:sldMk cId="367867827" sldId="341"/>
            <ac:spMk id="70658" creationId="{00000000-0000-0000-0000-000000000000}"/>
          </ac:spMkLst>
        </pc:spChg>
        <pc:picChg chg="del">
          <ac:chgData name="Véronique Ghesquière" userId="98da68be-6a37-4d3d-baa0-541a857548c9" providerId="ADAL" clId="{84CB6511-F383-4199-A85D-A6E2F30303BD}" dt="2019-02-08T10:49:10.135" v="617" actId="478"/>
          <ac:picMkLst>
            <pc:docMk/>
            <pc:sldMk cId="367867827" sldId="341"/>
            <ac:picMk id="5" creationId="{00000000-0000-0000-0000-000000000000}"/>
          </ac:picMkLst>
        </pc:picChg>
      </pc:sldChg>
      <pc:sldChg chg="modSp ord">
        <pc:chgData name="Véronique Ghesquière" userId="98da68be-6a37-4d3d-baa0-541a857548c9" providerId="ADAL" clId="{84CB6511-F383-4199-A85D-A6E2F30303BD}" dt="2019-02-08T10:17:25.896" v="177" actId="208"/>
        <pc:sldMkLst>
          <pc:docMk/>
          <pc:sldMk cId="3665478103" sldId="342"/>
        </pc:sldMkLst>
        <pc:spChg chg="mod">
          <ac:chgData name="Véronique Ghesquière" userId="98da68be-6a37-4d3d-baa0-541a857548c9" providerId="ADAL" clId="{84CB6511-F383-4199-A85D-A6E2F30303BD}" dt="2019-02-08T10:12:49.425" v="152" actId="14100"/>
          <ac:spMkLst>
            <pc:docMk/>
            <pc:sldMk cId="3665478103" sldId="342"/>
            <ac:spMk id="2" creationId="{00000000-0000-0000-0000-000000000000}"/>
          </ac:spMkLst>
        </pc:spChg>
        <pc:spChg chg="mod">
          <ac:chgData name="Véronique Ghesquière" userId="98da68be-6a37-4d3d-baa0-541a857548c9" providerId="ADAL" clId="{84CB6511-F383-4199-A85D-A6E2F30303BD}" dt="2019-02-08T10:17:25.896" v="177" actId="208"/>
          <ac:spMkLst>
            <pc:docMk/>
            <pc:sldMk cId="3665478103" sldId="342"/>
            <ac:spMk id="6" creationId="{00000000-0000-0000-0000-000000000000}"/>
          </ac:spMkLst>
        </pc:spChg>
        <pc:graphicFrameChg chg="modGraphic">
          <ac:chgData name="Véronique Ghesquière" userId="98da68be-6a37-4d3d-baa0-541a857548c9" providerId="ADAL" clId="{84CB6511-F383-4199-A85D-A6E2F30303BD}" dt="2019-02-08T10:15:12.652" v="175" actId="207"/>
          <ac:graphicFrameMkLst>
            <pc:docMk/>
            <pc:sldMk cId="3665478103" sldId="342"/>
            <ac:graphicFrameMk id="4" creationId="{00000000-0000-0000-0000-000000000000}"/>
          </ac:graphicFrameMkLst>
        </pc:graphicFrameChg>
      </pc:sldChg>
      <pc:sldChg chg="modSp">
        <pc:chgData name="Véronique Ghesquière" userId="98da68be-6a37-4d3d-baa0-541a857548c9" providerId="ADAL" clId="{84CB6511-F383-4199-A85D-A6E2F30303BD}" dt="2019-02-08T10:10:58.833" v="128" actId="14100"/>
        <pc:sldMkLst>
          <pc:docMk/>
          <pc:sldMk cId="534898472" sldId="346"/>
        </pc:sldMkLst>
        <pc:spChg chg="mod">
          <ac:chgData name="Véronique Ghesquière" userId="98da68be-6a37-4d3d-baa0-541a857548c9" providerId="ADAL" clId="{84CB6511-F383-4199-A85D-A6E2F30303BD}" dt="2019-02-08T10:10:58.833" v="128" actId="14100"/>
          <ac:spMkLst>
            <pc:docMk/>
            <pc:sldMk cId="534898472" sldId="346"/>
            <ac:spMk id="2" creationId="{00000000-0000-0000-0000-000000000000}"/>
          </ac:spMkLst>
        </pc:spChg>
      </pc:sldChg>
      <pc:sldChg chg="del">
        <pc:chgData name="Véronique Ghesquière" userId="98da68be-6a37-4d3d-baa0-541a857548c9" providerId="ADAL" clId="{84CB6511-F383-4199-A85D-A6E2F30303BD}" dt="2019-02-08T10:03:57.647" v="6" actId="2696"/>
        <pc:sldMkLst>
          <pc:docMk/>
          <pc:sldMk cId="2708167019" sldId="348"/>
        </pc:sldMkLst>
      </pc:sldChg>
      <pc:sldChg chg="del ord">
        <pc:chgData name="Véronique Ghesquière" userId="98da68be-6a37-4d3d-baa0-541a857548c9" providerId="ADAL" clId="{84CB6511-F383-4199-A85D-A6E2F30303BD}" dt="2019-02-08T10:40:50.820" v="400" actId="2696"/>
        <pc:sldMkLst>
          <pc:docMk/>
          <pc:sldMk cId="1764322098" sldId="349"/>
        </pc:sldMkLst>
      </pc:sldChg>
      <pc:sldChg chg="del ord">
        <pc:chgData name="Véronique Ghesquière" userId="98da68be-6a37-4d3d-baa0-541a857548c9" providerId="ADAL" clId="{84CB6511-F383-4199-A85D-A6E2F30303BD}" dt="2019-02-08T10:40:52.122" v="401" actId="2696"/>
        <pc:sldMkLst>
          <pc:docMk/>
          <pc:sldMk cId="740509063" sldId="350"/>
        </pc:sldMkLst>
      </pc:sldChg>
      <pc:sldChg chg="del">
        <pc:chgData name="Véronique Ghesquière" userId="98da68be-6a37-4d3d-baa0-541a857548c9" providerId="ADAL" clId="{84CB6511-F383-4199-A85D-A6E2F30303BD}" dt="2019-02-08T10:04:01.517" v="8" actId="2696"/>
        <pc:sldMkLst>
          <pc:docMk/>
          <pc:sldMk cId="111826551" sldId="356"/>
        </pc:sldMkLst>
      </pc:sldChg>
      <pc:sldChg chg="modSp ord">
        <pc:chgData name="Véronique Ghesquière" userId="98da68be-6a37-4d3d-baa0-541a857548c9" providerId="ADAL" clId="{84CB6511-F383-4199-A85D-A6E2F30303BD}" dt="2019-02-08T11:19:26.424" v="816" actId="207"/>
        <pc:sldMkLst>
          <pc:docMk/>
          <pc:sldMk cId="2793181833" sldId="375"/>
        </pc:sldMkLst>
        <pc:spChg chg="mod">
          <ac:chgData name="Véronique Ghesquière" userId="98da68be-6a37-4d3d-baa0-541a857548c9" providerId="ADAL" clId="{84CB6511-F383-4199-A85D-A6E2F30303BD}" dt="2019-02-08T11:19:26.424" v="816" actId="207"/>
          <ac:spMkLst>
            <pc:docMk/>
            <pc:sldMk cId="2793181833" sldId="375"/>
            <ac:spMk id="4" creationId="{00000000-0000-0000-0000-000000000000}"/>
          </ac:spMkLst>
        </pc:spChg>
      </pc:sldChg>
      <pc:sldChg chg="del">
        <pc:chgData name="Véronique Ghesquière" userId="98da68be-6a37-4d3d-baa0-541a857548c9" providerId="ADAL" clId="{84CB6511-F383-4199-A85D-A6E2F30303BD}" dt="2019-02-08T10:03:30.914" v="1" actId="2696"/>
        <pc:sldMkLst>
          <pc:docMk/>
          <pc:sldMk cId="2850886821" sldId="376"/>
        </pc:sldMkLst>
      </pc:sldChg>
      <pc:sldChg chg="del">
        <pc:chgData name="Véronique Ghesquière" userId="98da68be-6a37-4d3d-baa0-541a857548c9" providerId="ADAL" clId="{84CB6511-F383-4199-A85D-A6E2F30303BD}" dt="2019-02-08T10:03:41.842" v="2" actId="2696"/>
        <pc:sldMkLst>
          <pc:docMk/>
          <pc:sldMk cId="3830339661" sldId="377"/>
        </pc:sldMkLst>
      </pc:sldChg>
      <pc:sldChg chg="del">
        <pc:chgData name="Véronique Ghesquière" userId="98da68be-6a37-4d3d-baa0-541a857548c9" providerId="ADAL" clId="{84CB6511-F383-4199-A85D-A6E2F30303BD}" dt="2019-02-08T10:03:49.342" v="3" actId="2696"/>
        <pc:sldMkLst>
          <pc:docMk/>
          <pc:sldMk cId="2354722170" sldId="378"/>
        </pc:sldMkLst>
      </pc:sldChg>
      <pc:sldChg chg="ord">
        <pc:chgData name="Véronique Ghesquière" userId="98da68be-6a37-4d3d-baa0-541a857548c9" providerId="ADAL" clId="{84CB6511-F383-4199-A85D-A6E2F30303BD}" dt="2019-02-08T10:29:12.786" v="348"/>
        <pc:sldMkLst>
          <pc:docMk/>
          <pc:sldMk cId="1681703790" sldId="387"/>
        </pc:sldMkLst>
      </pc:sldChg>
      <pc:sldChg chg="del">
        <pc:chgData name="Véronique Ghesquière" userId="98da68be-6a37-4d3d-baa0-541a857548c9" providerId="ADAL" clId="{84CB6511-F383-4199-A85D-A6E2F30303BD}" dt="2019-02-08T10:03:54.087" v="5" actId="2696"/>
        <pc:sldMkLst>
          <pc:docMk/>
          <pc:sldMk cId="2030389671" sldId="388"/>
        </pc:sldMkLst>
      </pc:sldChg>
      <pc:sldChg chg="del">
        <pc:chgData name="Véronique Ghesquière" userId="98da68be-6a37-4d3d-baa0-541a857548c9" providerId="ADAL" clId="{84CB6511-F383-4199-A85D-A6E2F30303BD}" dt="2019-02-08T10:04:10.803" v="9" actId="2696"/>
        <pc:sldMkLst>
          <pc:docMk/>
          <pc:sldMk cId="963049791" sldId="389"/>
        </pc:sldMkLst>
      </pc:sldChg>
      <pc:sldChg chg="modSp ord">
        <pc:chgData name="Véronique Ghesquière" userId="98da68be-6a37-4d3d-baa0-541a857548c9" providerId="ADAL" clId="{84CB6511-F383-4199-A85D-A6E2F30303BD}" dt="2019-02-08T10:57:33.628" v="688" actId="207"/>
        <pc:sldMkLst>
          <pc:docMk/>
          <pc:sldMk cId="3821942713" sldId="392"/>
        </pc:sldMkLst>
        <pc:spChg chg="mod">
          <ac:chgData name="Véronique Ghesquière" userId="98da68be-6a37-4d3d-baa0-541a857548c9" providerId="ADAL" clId="{84CB6511-F383-4199-A85D-A6E2F30303BD}" dt="2019-02-08T10:57:33.628" v="688" actId="207"/>
          <ac:spMkLst>
            <pc:docMk/>
            <pc:sldMk cId="3821942713" sldId="392"/>
            <ac:spMk id="6" creationId="{00000000-0000-0000-0000-000000000000}"/>
          </ac:spMkLst>
        </pc:spChg>
      </pc:sldChg>
      <pc:sldChg chg="del">
        <pc:chgData name="Véronique Ghesquière" userId="98da68be-6a37-4d3d-baa0-541a857548c9" providerId="ADAL" clId="{84CB6511-F383-4199-A85D-A6E2F30303BD}" dt="2019-02-08T10:51:43.501" v="649" actId="2696"/>
        <pc:sldMkLst>
          <pc:docMk/>
          <pc:sldMk cId="849337653" sldId="394"/>
        </pc:sldMkLst>
      </pc:sldChg>
      <pc:sldChg chg="modSp ord">
        <pc:chgData name="Véronique Ghesquière" userId="98da68be-6a37-4d3d-baa0-541a857548c9" providerId="ADAL" clId="{84CB6511-F383-4199-A85D-A6E2F30303BD}" dt="2019-02-08T13:37:41.577" v="968"/>
        <pc:sldMkLst>
          <pc:docMk/>
          <pc:sldMk cId="1196602692" sldId="420"/>
        </pc:sldMkLst>
        <pc:spChg chg="mod">
          <ac:chgData name="Véronique Ghesquière" userId="98da68be-6a37-4d3d-baa0-541a857548c9" providerId="ADAL" clId="{84CB6511-F383-4199-A85D-A6E2F30303BD}" dt="2019-02-08T11:14:24.993" v="795" actId="14100"/>
          <ac:spMkLst>
            <pc:docMk/>
            <pc:sldMk cId="1196602692" sldId="420"/>
            <ac:spMk id="2" creationId="{DAD928CC-79DF-48D6-962E-44FA36AB518E}"/>
          </ac:spMkLst>
        </pc:spChg>
        <pc:picChg chg="mod">
          <ac:chgData name="Véronique Ghesquière" userId="98da68be-6a37-4d3d-baa0-541a857548c9" providerId="ADAL" clId="{84CB6511-F383-4199-A85D-A6E2F30303BD}" dt="2019-02-08T11:14:15.907" v="793" actId="14100"/>
          <ac:picMkLst>
            <pc:docMk/>
            <pc:sldMk cId="1196602692" sldId="420"/>
            <ac:picMk id="4" creationId="{C59A8CB2-05D5-41FD-8D09-A0CC48321C32}"/>
          </ac:picMkLst>
        </pc:picChg>
        <pc:cxnChg chg="mod">
          <ac:chgData name="Véronique Ghesquière" userId="98da68be-6a37-4d3d-baa0-541a857548c9" providerId="ADAL" clId="{84CB6511-F383-4199-A85D-A6E2F30303BD}" dt="2019-02-08T11:14:33.259" v="797" actId="14100"/>
          <ac:cxnSpMkLst>
            <pc:docMk/>
            <pc:sldMk cId="1196602692" sldId="420"/>
            <ac:cxnSpMk id="5" creationId="{26EF399D-8E21-427B-BB84-F11777153205}"/>
          </ac:cxnSpMkLst>
        </pc:cxnChg>
      </pc:sldChg>
      <pc:sldChg chg="modSp">
        <pc:chgData name="Véronique Ghesquière" userId="98da68be-6a37-4d3d-baa0-541a857548c9" providerId="ADAL" clId="{84CB6511-F383-4199-A85D-A6E2F30303BD}" dt="2019-02-08T11:11:43.708" v="695" actId="14100"/>
        <pc:sldMkLst>
          <pc:docMk/>
          <pc:sldMk cId="2671441721" sldId="423"/>
        </pc:sldMkLst>
        <pc:spChg chg="mod">
          <ac:chgData name="Véronique Ghesquière" userId="98da68be-6a37-4d3d-baa0-541a857548c9" providerId="ADAL" clId="{84CB6511-F383-4199-A85D-A6E2F30303BD}" dt="2019-02-08T11:11:34.078" v="693" actId="27636"/>
          <ac:spMkLst>
            <pc:docMk/>
            <pc:sldMk cId="2671441721" sldId="423"/>
            <ac:spMk id="4" creationId="{2FFCB314-6F20-4322-A1A1-5A7EC95FE19A}"/>
          </ac:spMkLst>
        </pc:spChg>
        <pc:picChg chg="mod">
          <ac:chgData name="Véronique Ghesquière" userId="98da68be-6a37-4d3d-baa0-541a857548c9" providerId="ADAL" clId="{84CB6511-F383-4199-A85D-A6E2F30303BD}" dt="2019-02-08T11:11:43.708" v="695" actId="14100"/>
          <ac:picMkLst>
            <pc:docMk/>
            <pc:sldMk cId="2671441721" sldId="423"/>
            <ac:picMk id="6" creationId="{AF63A01B-F764-48C8-AE22-29C0E75C5F37}"/>
          </ac:picMkLst>
        </pc:picChg>
      </pc:sldChg>
      <pc:sldChg chg="del">
        <pc:chgData name="Véronique Ghesquière" userId="98da68be-6a37-4d3d-baa0-541a857548c9" providerId="ADAL" clId="{84CB6511-F383-4199-A85D-A6E2F30303BD}" dt="2019-02-08T10:05:29.707" v="14" actId="2696"/>
        <pc:sldMkLst>
          <pc:docMk/>
          <pc:sldMk cId="1414668191" sldId="428"/>
        </pc:sldMkLst>
      </pc:sldChg>
      <pc:sldChg chg="del">
        <pc:chgData name="Véronique Ghesquière" userId="98da68be-6a37-4d3d-baa0-541a857548c9" providerId="ADAL" clId="{84CB6511-F383-4199-A85D-A6E2F30303BD}" dt="2019-02-08T10:39:40.750" v="399"/>
        <pc:sldMkLst>
          <pc:docMk/>
          <pc:sldMk cId="2001282842" sldId="428"/>
        </pc:sldMkLst>
      </pc:sldChg>
      <pc:sldChg chg="modSp">
        <pc:chgData name="Véronique Ghesquière" userId="98da68be-6a37-4d3d-baa0-541a857548c9" providerId="ADAL" clId="{84CB6511-F383-4199-A85D-A6E2F30303BD}" dt="2019-02-08T11:19:17.118" v="815" actId="6549"/>
        <pc:sldMkLst>
          <pc:docMk/>
          <pc:sldMk cId="2784681528" sldId="428"/>
        </pc:sldMkLst>
        <pc:spChg chg="mod">
          <ac:chgData name="Véronique Ghesquière" userId="98da68be-6a37-4d3d-baa0-541a857548c9" providerId="ADAL" clId="{84CB6511-F383-4199-A85D-A6E2F30303BD}" dt="2019-02-08T11:19:17.118" v="815" actId="6549"/>
          <ac:spMkLst>
            <pc:docMk/>
            <pc:sldMk cId="2784681528" sldId="428"/>
            <ac:spMk id="2" creationId="{4CB82C4C-FC3A-42B3-9EC1-E15E65D4E856}"/>
          </ac:spMkLst>
        </pc:spChg>
        <pc:picChg chg="mod">
          <ac:chgData name="Véronique Ghesquière" userId="98da68be-6a37-4d3d-baa0-541a857548c9" providerId="ADAL" clId="{84CB6511-F383-4199-A85D-A6E2F30303BD}" dt="2019-02-08T11:18:38.523" v="811" actId="14100"/>
          <ac:picMkLst>
            <pc:docMk/>
            <pc:sldMk cId="2784681528" sldId="428"/>
            <ac:picMk id="6" creationId="{1B59E2B8-D4F1-40A6-9920-AB5062BFED4D}"/>
          </ac:picMkLst>
        </pc:picChg>
      </pc:sldChg>
      <pc:sldChg chg="delSp del">
        <pc:chgData name="Véronique Ghesquière" userId="98da68be-6a37-4d3d-baa0-541a857548c9" providerId="ADAL" clId="{84CB6511-F383-4199-A85D-A6E2F30303BD}" dt="2019-02-08T10:05:48.168" v="17" actId="2696"/>
        <pc:sldMkLst>
          <pc:docMk/>
          <pc:sldMk cId="871702944" sldId="429"/>
        </pc:sldMkLst>
        <pc:picChg chg="del">
          <ac:chgData name="Véronique Ghesquière" userId="98da68be-6a37-4d3d-baa0-541a857548c9" providerId="ADAL" clId="{84CB6511-F383-4199-A85D-A6E2F30303BD}" dt="2019-02-08T10:05:42.967" v="16" actId="478"/>
          <ac:picMkLst>
            <pc:docMk/>
            <pc:sldMk cId="871702944" sldId="429"/>
            <ac:picMk id="2050" creationId="{A20DED2D-3276-4889-87CB-8373D1EC29B7}"/>
          </ac:picMkLst>
        </pc:picChg>
      </pc:sldChg>
      <pc:sldChg chg="addSp delSp modSp add mod">
        <pc:chgData name="Véronique Ghesquière" userId="98da68be-6a37-4d3d-baa0-541a857548c9" providerId="ADAL" clId="{84CB6511-F383-4199-A85D-A6E2F30303BD}" dt="2019-02-08T13:31:29.851" v="967" actId="20577"/>
        <pc:sldMkLst>
          <pc:docMk/>
          <pc:sldMk cId="25435410" sldId="430"/>
        </pc:sldMkLst>
        <pc:spChg chg="mod">
          <ac:chgData name="Véronique Ghesquière" userId="98da68be-6a37-4d3d-baa0-541a857548c9" providerId="ADAL" clId="{84CB6511-F383-4199-A85D-A6E2F30303BD}" dt="2019-02-08T13:31:29.851" v="967" actId="20577"/>
          <ac:spMkLst>
            <pc:docMk/>
            <pc:sldMk cId="25435410" sldId="430"/>
            <ac:spMk id="2" creationId="{21BDEA6B-6DB3-4BE7-BFD9-005C89DE4E21}"/>
          </ac:spMkLst>
        </pc:spChg>
        <pc:spChg chg="del">
          <ac:chgData name="Véronique Ghesquière" userId="98da68be-6a37-4d3d-baa0-541a857548c9" providerId="ADAL" clId="{84CB6511-F383-4199-A85D-A6E2F30303BD}" dt="2019-02-08T13:15:53.249" v="907" actId="1957"/>
          <ac:spMkLst>
            <pc:docMk/>
            <pc:sldMk cId="25435410" sldId="430"/>
            <ac:spMk id="3" creationId="{7AC41531-FF14-4CBD-A03F-27BAE6CD0BCC}"/>
          </ac:spMkLst>
        </pc:spChg>
        <pc:spChg chg="add del mod">
          <ac:chgData name="Véronique Ghesquière" userId="98da68be-6a37-4d3d-baa0-541a857548c9" providerId="ADAL" clId="{84CB6511-F383-4199-A85D-A6E2F30303BD}" dt="2019-02-08T13:31:13.558" v="958" actId="478"/>
          <ac:spMkLst>
            <pc:docMk/>
            <pc:sldMk cId="25435410" sldId="430"/>
            <ac:spMk id="8" creationId="{609A1CB3-E385-4C0F-A3AE-A559F2DCEB49}"/>
          </ac:spMkLst>
        </pc:spChg>
        <pc:graphicFrameChg chg="add mod">
          <ac:chgData name="Véronique Ghesquière" userId="98da68be-6a37-4d3d-baa0-541a857548c9" providerId="ADAL" clId="{84CB6511-F383-4199-A85D-A6E2F30303BD}" dt="2019-02-08T13:26:34.992" v="947"/>
          <ac:graphicFrameMkLst>
            <pc:docMk/>
            <pc:sldMk cId="25435410" sldId="430"/>
            <ac:graphicFrameMk id="7" creationId="{5F23B186-650D-4B1C-B373-C4882BB438D3}"/>
          </ac:graphicFrameMkLst>
        </pc:graphicFrameChg>
      </pc:sldChg>
      <pc:sldChg chg="del">
        <pc:chgData name="Véronique Ghesquière" userId="98da68be-6a37-4d3d-baa0-541a857548c9" providerId="ADAL" clId="{84CB6511-F383-4199-A85D-A6E2F30303BD}" dt="2019-02-08T10:05:37" v="15" actId="2696"/>
        <pc:sldMkLst>
          <pc:docMk/>
          <pc:sldMk cId="214957047" sldId="430"/>
        </pc:sldMkLst>
      </pc:sldChg>
      <pc:sldChg chg="delSp modSp">
        <pc:chgData name="Véronique Ghesquière" userId="98da68be-6a37-4d3d-baa0-541a857548c9" providerId="ADAL" clId="{84CB6511-F383-4199-A85D-A6E2F30303BD}" dt="2019-02-08T14:15:06.253" v="1880" actId="207"/>
        <pc:sldMkLst>
          <pc:docMk/>
          <pc:sldMk cId="0" sldId="431"/>
        </pc:sldMkLst>
        <pc:spChg chg="mod">
          <ac:chgData name="Véronique Ghesquière" userId="98da68be-6a37-4d3d-baa0-541a857548c9" providerId="ADAL" clId="{84CB6511-F383-4199-A85D-A6E2F30303BD}" dt="2019-02-08T11:16:50.086" v="802" actId="1076"/>
          <ac:spMkLst>
            <pc:docMk/>
            <pc:sldMk cId="0" sldId="431"/>
            <ac:spMk id="4" creationId="{FBF52AF3-6D3F-4EB3-9D79-3833C95708B3}"/>
          </ac:spMkLst>
        </pc:spChg>
        <pc:spChg chg="del mod">
          <ac:chgData name="Véronique Ghesquière" userId="98da68be-6a37-4d3d-baa0-541a857548c9" providerId="ADAL" clId="{84CB6511-F383-4199-A85D-A6E2F30303BD}" dt="2019-02-08T11:17:24.662" v="810" actId="478"/>
          <ac:spMkLst>
            <pc:docMk/>
            <pc:sldMk cId="0" sldId="431"/>
            <ac:spMk id="5124" creationId="{0F1A9631-C162-41B7-83F1-3A4B70118EE9}"/>
          </ac:spMkLst>
        </pc:spChg>
        <pc:spChg chg="mod">
          <ac:chgData name="Véronique Ghesquière" userId="98da68be-6a37-4d3d-baa0-541a857548c9" providerId="ADAL" clId="{84CB6511-F383-4199-A85D-A6E2F30303BD}" dt="2019-02-08T14:15:06.253" v="1880" actId="207"/>
          <ac:spMkLst>
            <pc:docMk/>
            <pc:sldMk cId="0" sldId="431"/>
            <ac:spMk id="5125" creationId="{7184BCC5-50D4-4C02-A197-6036A6B115D9}"/>
          </ac:spMkLst>
        </pc:spChg>
        <pc:spChg chg="mod">
          <ac:chgData name="Véronique Ghesquière" userId="98da68be-6a37-4d3d-baa0-541a857548c9" providerId="ADAL" clId="{84CB6511-F383-4199-A85D-A6E2F30303BD}" dt="2019-02-08T11:17:17.386" v="807" actId="207"/>
          <ac:spMkLst>
            <pc:docMk/>
            <pc:sldMk cId="0" sldId="431"/>
            <ac:spMk id="5126" creationId="{92D00288-8C34-4B78-AA0E-A4EFB7039725}"/>
          </ac:spMkLst>
        </pc:spChg>
        <pc:picChg chg="del">
          <ac:chgData name="Véronique Ghesquière" userId="98da68be-6a37-4d3d-baa0-541a857548c9" providerId="ADAL" clId="{84CB6511-F383-4199-A85D-A6E2F30303BD}" dt="2019-02-08T11:17:20.934" v="808" actId="478"/>
          <ac:picMkLst>
            <pc:docMk/>
            <pc:sldMk cId="0" sldId="431"/>
            <ac:picMk id="5123" creationId="{2C5E34E0-1266-43E2-BCA6-5BE9432791AC}"/>
          </ac:picMkLst>
        </pc:picChg>
        <pc:picChg chg="mod">
          <ac:chgData name="Véronique Ghesquière" userId="98da68be-6a37-4d3d-baa0-541a857548c9" providerId="ADAL" clId="{84CB6511-F383-4199-A85D-A6E2F30303BD}" dt="2019-02-08T11:16:55.806" v="804" actId="14100"/>
          <ac:picMkLst>
            <pc:docMk/>
            <pc:sldMk cId="0" sldId="431"/>
            <ac:picMk id="5127" creationId="{B10A4C26-BCAD-4063-BBFF-BBDC4AEECB5A}"/>
          </ac:picMkLst>
        </pc:picChg>
      </pc:sldChg>
      <pc:sldChg chg="del ord">
        <pc:chgData name="Véronique Ghesquière" userId="98da68be-6a37-4d3d-baa0-541a857548c9" providerId="ADAL" clId="{84CB6511-F383-4199-A85D-A6E2F30303BD}" dt="2019-02-08T10:36:36.930" v="391" actId="2696"/>
        <pc:sldMkLst>
          <pc:docMk/>
          <pc:sldMk cId="2225610457" sldId="431"/>
        </pc:sldMkLst>
      </pc:sldChg>
      <pc:sldChg chg="modSp ord">
        <pc:chgData name="Véronique Ghesquière" userId="98da68be-6a37-4d3d-baa0-541a857548c9" providerId="ADAL" clId="{84CB6511-F383-4199-A85D-A6E2F30303BD}" dt="2019-02-08T11:56:55.806" v="904"/>
        <pc:sldMkLst>
          <pc:docMk/>
          <pc:sldMk cId="106435755" sldId="432"/>
        </pc:sldMkLst>
        <pc:spChg chg="mod">
          <ac:chgData name="Véronique Ghesquière" userId="98da68be-6a37-4d3d-baa0-541a857548c9" providerId="ADAL" clId="{84CB6511-F383-4199-A85D-A6E2F30303BD}" dt="2019-02-08T11:56:15.881" v="902" actId="20577"/>
          <ac:spMkLst>
            <pc:docMk/>
            <pc:sldMk cId="106435755" sldId="432"/>
            <ac:spMk id="2" creationId="{00000000-0000-0000-0000-000000000000}"/>
          </ac:spMkLst>
        </pc:spChg>
        <pc:picChg chg="mod">
          <ac:chgData name="Véronique Ghesquière" userId="98da68be-6a37-4d3d-baa0-541a857548c9" providerId="ADAL" clId="{84CB6511-F383-4199-A85D-A6E2F30303BD}" dt="2019-02-08T11:56:26.748" v="903" actId="1076"/>
          <ac:picMkLst>
            <pc:docMk/>
            <pc:sldMk cId="106435755" sldId="432"/>
            <ac:picMk id="4" creationId="{00000000-0000-0000-0000-000000000000}"/>
          </ac:picMkLst>
        </pc:picChg>
      </pc:sldChg>
      <pc:sldChg chg="modSp add">
        <pc:chgData name="Véronique Ghesquière" userId="98da68be-6a37-4d3d-baa0-541a857548c9" providerId="ADAL" clId="{84CB6511-F383-4199-A85D-A6E2F30303BD}" dt="2019-02-08T13:47:39.118" v="1547" actId="20577"/>
        <pc:sldMkLst>
          <pc:docMk/>
          <pc:sldMk cId="1113521109" sldId="433"/>
        </pc:sldMkLst>
        <pc:spChg chg="mod">
          <ac:chgData name="Véronique Ghesquière" userId="98da68be-6a37-4d3d-baa0-541a857548c9" providerId="ADAL" clId="{84CB6511-F383-4199-A85D-A6E2F30303BD}" dt="2019-02-08T13:38:36.456" v="1002" actId="207"/>
          <ac:spMkLst>
            <pc:docMk/>
            <pc:sldMk cId="1113521109" sldId="433"/>
            <ac:spMk id="2" creationId="{0BB62C6E-20A8-4673-9487-1E27D086A6F9}"/>
          </ac:spMkLst>
        </pc:spChg>
        <pc:spChg chg="mod">
          <ac:chgData name="Véronique Ghesquière" userId="98da68be-6a37-4d3d-baa0-541a857548c9" providerId="ADAL" clId="{84CB6511-F383-4199-A85D-A6E2F30303BD}" dt="2019-02-08T13:47:39.118" v="1547" actId="20577"/>
          <ac:spMkLst>
            <pc:docMk/>
            <pc:sldMk cId="1113521109" sldId="433"/>
            <ac:spMk id="3" creationId="{18786586-4515-4DF9-A696-B4325A533C3A}"/>
          </ac:spMkLst>
        </pc:spChg>
      </pc:sldChg>
      <pc:sldChg chg="del">
        <pc:chgData name="Véronique Ghesquière" userId="98da68be-6a37-4d3d-baa0-541a857548c9" providerId="ADAL" clId="{84CB6511-F383-4199-A85D-A6E2F30303BD}" dt="2019-02-08T10:03:59.649" v="7" actId="2696"/>
        <pc:sldMkLst>
          <pc:docMk/>
          <pc:sldMk cId="3772791211" sldId="433"/>
        </pc:sldMkLst>
      </pc:sldChg>
      <pc:sldChg chg="addSp delSp modSp add">
        <pc:chgData name="Véronique Ghesquière" userId="98da68be-6a37-4d3d-baa0-541a857548c9" providerId="ADAL" clId="{84CB6511-F383-4199-A85D-A6E2F30303BD}" dt="2019-02-08T13:52:40.855" v="1572" actId="20577"/>
        <pc:sldMkLst>
          <pc:docMk/>
          <pc:sldMk cId="1216276915" sldId="434"/>
        </pc:sldMkLst>
        <pc:spChg chg="del mod">
          <ac:chgData name="Véronique Ghesquière" userId="98da68be-6a37-4d3d-baa0-541a857548c9" providerId="ADAL" clId="{84CB6511-F383-4199-A85D-A6E2F30303BD}" dt="2019-02-08T13:51:40.183" v="1551"/>
          <ac:spMkLst>
            <pc:docMk/>
            <pc:sldMk cId="1216276915" sldId="434"/>
            <ac:spMk id="2" creationId="{177D60B8-B497-4176-8912-5F6340E8DE32}"/>
          </ac:spMkLst>
        </pc:spChg>
        <pc:spChg chg="mod">
          <ac:chgData name="Véronique Ghesquière" userId="98da68be-6a37-4d3d-baa0-541a857548c9" providerId="ADAL" clId="{84CB6511-F383-4199-A85D-A6E2F30303BD}" dt="2019-02-08T13:52:22.416" v="1558" actId="6549"/>
          <ac:spMkLst>
            <pc:docMk/>
            <pc:sldMk cId="1216276915" sldId="434"/>
            <ac:spMk id="3" creationId="{3DBF8396-7D1A-4484-9CDD-E7E56A44BF35}"/>
          </ac:spMkLst>
        </pc:spChg>
        <pc:spChg chg="add mod">
          <ac:chgData name="Véronique Ghesquière" userId="98da68be-6a37-4d3d-baa0-541a857548c9" providerId="ADAL" clId="{84CB6511-F383-4199-A85D-A6E2F30303BD}" dt="2019-02-08T13:52:40.855" v="1572" actId="20577"/>
          <ac:spMkLst>
            <pc:docMk/>
            <pc:sldMk cId="1216276915" sldId="434"/>
            <ac:spMk id="5" creationId="{3AC916A7-4849-4116-AACB-7080A24B65C7}"/>
          </ac:spMkLst>
        </pc:spChg>
      </pc:sldChg>
      <pc:sldChg chg="modSp add ord">
        <pc:chgData name="Véronique Ghesquière" userId="98da68be-6a37-4d3d-baa0-541a857548c9" providerId="ADAL" clId="{84CB6511-F383-4199-A85D-A6E2F30303BD}" dt="2019-02-08T13:57:33.673" v="1640" actId="6549"/>
        <pc:sldMkLst>
          <pc:docMk/>
          <pc:sldMk cId="534236065" sldId="435"/>
        </pc:sldMkLst>
        <pc:spChg chg="mod">
          <ac:chgData name="Véronique Ghesquière" userId="98da68be-6a37-4d3d-baa0-541a857548c9" providerId="ADAL" clId="{84CB6511-F383-4199-A85D-A6E2F30303BD}" dt="2019-02-08T13:56:38.314" v="1604" actId="403"/>
          <ac:spMkLst>
            <pc:docMk/>
            <pc:sldMk cId="534236065" sldId="435"/>
            <ac:spMk id="2" creationId="{F5181405-63A5-4F0F-A845-8DACBD6C676A}"/>
          </ac:spMkLst>
        </pc:spChg>
        <pc:spChg chg="mod">
          <ac:chgData name="Véronique Ghesquière" userId="98da68be-6a37-4d3d-baa0-541a857548c9" providerId="ADAL" clId="{84CB6511-F383-4199-A85D-A6E2F30303BD}" dt="2019-02-08T13:57:33.673" v="1640" actId="6549"/>
          <ac:spMkLst>
            <pc:docMk/>
            <pc:sldMk cId="534236065" sldId="435"/>
            <ac:spMk id="3" creationId="{369AD4EA-18F8-468C-865F-6E2257BA17CC}"/>
          </ac:spMkLst>
        </pc:spChg>
      </pc:sldChg>
      <pc:sldChg chg="modSp add">
        <pc:chgData name="Véronique Ghesquière" userId="98da68be-6a37-4d3d-baa0-541a857548c9" providerId="ADAL" clId="{84CB6511-F383-4199-A85D-A6E2F30303BD}" dt="2019-02-08T14:16:24.377" v="1892" actId="20577"/>
        <pc:sldMkLst>
          <pc:docMk/>
          <pc:sldMk cId="1796439999" sldId="436"/>
        </pc:sldMkLst>
        <pc:spChg chg="mod">
          <ac:chgData name="Véronique Ghesquière" userId="98da68be-6a37-4d3d-baa0-541a857548c9" providerId="ADAL" clId="{84CB6511-F383-4199-A85D-A6E2F30303BD}" dt="2019-02-08T14:16:24.377" v="1892" actId="20577"/>
          <ac:spMkLst>
            <pc:docMk/>
            <pc:sldMk cId="1796439999" sldId="436"/>
            <ac:spMk id="2" creationId="{56E013E1-D3D8-4954-985B-B024CB2E91E7}"/>
          </ac:spMkLst>
        </pc:spChg>
      </pc:sldChg>
      <pc:sldMasterChg chg="delSldLayout">
        <pc:chgData name="Véronique Ghesquière" userId="98da68be-6a37-4d3d-baa0-541a857548c9" providerId="ADAL" clId="{84CB6511-F383-4199-A85D-A6E2F30303BD}" dt="2019-02-08T10:40:52.122" v="402" actId="2696"/>
        <pc:sldMasterMkLst>
          <pc:docMk/>
          <pc:sldMasterMk cId="658037614" sldId="2147483660"/>
        </pc:sldMasterMkLst>
        <pc:sldLayoutChg chg="del">
          <pc:chgData name="Véronique Ghesquière" userId="98da68be-6a37-4d3d-baa0-541a857548c9" providerId="ADAL" clId="{84CB6511-F383-4199-A85D-A6E2F30303BD}" dt="2019-02-08T10:40:52.122" v="402" actId="2696"/>
          <pc:sldLayoutMkLst>
            <pc:docMk/>
            <pc:sldMasterMk cId="658037614" sldId="2147483660"/>
            <pc:sldLayoutMk cId="3593719639"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Domaines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0850-4FF9-8861-799E0EBDD389}"/>
              </c:ext>
            </c:extLst>
          </c:dPt>
          <c:dPt>
            <c:idx val="1"/>
            <c:bubble3D val="0"/>
            <c:spPr>
              <a:solidFill>
                <a:schemeClr val="tx1">
                  <a:lumMod val="75000"/>
                </a:schemeClr>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2-85FB-4AE6-B384-5F37902594F5}"/>
              </c:ext>
            </c:extLst>
          </c:dPt>
          <c:dPt>
            <c:idx val="2"/>
            <c:bubble3D val="0"/>
            <c:spPr>
              <a:solidFill>
                <a:srgbClr val="92D05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85FB-4AE6-B384-5F37902594F5}"/>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0850-4FF9-8861-799E0EBDD389}"/>
              </c:ext>
            </c:extLst>
          </c:dPt>
          <c:dPt>
            <c:idx val="4"/>
            <c:bubble3D val="0"/>
            <c:spPr>
              <a:solidFill>
                <a:srgbClr val="7030A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85FB-4AE6-B384-5F37902594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Feuil1!$A$2:$A$6</c:f>
              <c:strCache>
                <c:ptCount val="5"/>
                <c:pt idx="0">
                  <c:v>Emploi</c:v>
                </c:pt>
                <c:pt idx="1">
                  <c:v>Enseignement</c:v>
                </c:pt>
                <c:pt idx="2">
                  <c:v>Biens et services</c:v>
                </c:pt>
                <c:pt idx="3">
                  <c:v>Activités</c:v>
                </c:pt>
                <c:pt idx="4">
                  <c:v>Divers</c:v>
                </c:pt>
              </c:strCache>
            </c:strRef>
          </c:cat>
          <c:val>
            <c:numRef>
              <c:f>Feuil1!$B$2:$B$6</c:f>
              <c:numCache>
                <c:formatCode>General</c:formatCode>
                <c:ptCount val="5"/>
                <c:pt idx="0">
                  <c:v>42</c:v>
                </c:pt>
                <c:pt idx="1">
                  <c:v>28</c:v>
                </c:pt>
                <c:pt idx="2">
                  <c:v>19</c:v>
                </c:pt>
                <c:pt idx="3">
                  <c:v>5</c:v>
                </c:pt>
                <c:pt idx="4">
                  <c:v>12</c:v>
                </c:pt>
              </c:numCache>
            </c:numRef>
          </c:val>
          <c:extLst>
            <c:ext xmlns:c16="http://schemas.microsoft.com/office/drawing/2014/chart" uri="{C3380CC4-5D6E-409C-BE32-E72D297353CC}">
              <c16:uniqueId val="{00000000-85FB-4AE6-B384-5F37902594F5}"/>
            </c:ext>
          </c:extLst>
        </c:ser>
        <c:dLbls>
          <c:showLegendKey val="0"/>
          <c:showVal val="0"/>
          <c:showCatName val="0"/>
          <c:showSerName val="0"/>
          <c:showPercent val="0"/>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fr-FR"/>
          </a:p>
        </c:txPr>
      </c:legendEntry>
      <c:legendEntry>
        <c:idx val="1"/>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fr-FR"/>
          </a:p>
        </c:txPr>
      </c:legendEntry>
      <c:legendEntry>
        <c:idx val="2"/>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fr-FR"/>
          </a:p>
        </c:txPr>
      </c:legendEntry>
      <c:legendEntry>
        <c:idx val="3"/>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fr-FR"/>
          </a:p>
        </c:txPr>
      </c:legendEntry>
      <c:legendEntry>
        <c:idx val="4"/>
        <c:txPr>
          <a:bodyPr rot="0" spcFirstLastPara="1" vertOverflow="ellipsis" vert="horz" wrap="square" anchor="ctr" anchorCtr="1"/>
          <a:lstStyle/>
          <a:p>
            <a:pPr>
              <a:defRPr sz="1500" b="0" i="0" u="none" strike="noStrike" kern="1200" baseline="0">
                <a:solidFill>
                  <a:schemeClr val="tx2"/>
                </a:solidFill>
                <a:latin typeface="+mn-lt"/>
                <a:ea typeface="+mn-ea"/>
                <a:cs typeface="+mn-cs"/>
              </a:defRPr>
            </a:pPr>
            <a:endParaRPr lang="fr-FR"/>
          </a:p>
        </c:txPr>
      </c:legendEntry>
      <c:layout>
        <c:manualLayout>
          <c:xMode val="edge"/>
          <c:yMode val="edge"/>
          <c:x val="0.75657886565700305"/>
          <c:y val="5.1812452965463669E-2"/>
          <c:w val="0.23578876073890992"/>
          <c:h val="0.840888521862260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2B6F1-450D-4F45-A76D-4EC9D109A345}" type="datetimeFigureOut">
              <a:rPr lang="fr-BE" smtClean="0"/>
              <a:t>19-02-19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3EA3A-2102-4869-A5B4-0706AC1C6485}" type="slidenum">
              <a:rPr lang="fr-BE" smtClean="0"/>
              <a:t>‹N°›</a:t>
            </a:fld>
            <a:endParaRPr lang="fr-BE"/>
          </a:p>
        </p:txBody>
      </p:sp>
    </p:spTree>
    <p:extLst>
      <p:ext uri="{BB962C8B-B14F-4D97-AF65-F5344CB8AC3E}">
        <p14:creationId xmlns:p14="http://schemas.microsoft.com/office/powerpoint/2010/main" val="175143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EFBFB-8078-4BF5-AAA0-6EA62A558E69}"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45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6DCA7-56C4-43C0-A9B5-84D855F8F448}"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079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6DCA7-56C4-43C0-A9B5-84D855F8F448}"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78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BE" dirty="0"/>
              <a:t>Attirer attention sur onglet </a:t>
            </a:r>
            <a:r>
              <a:rPr lang="fr-BE" dirty="0" err="1"/>
              <a:t>juris</a:t>
            </a: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B2958-0964-4BEB-85A0-057EAB3A668B}"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16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67B2958-0964-4BEB-85A0-057EAB3A668B}" type="slidenum">
              <a:rPr lang="fr-BE" smtClean="0"/>
              <a:t>37</a:t>
            </a:fld>
            <a:endParaRPr lang="fr-BE"/>
          </a:p>
        </p:txBody>
      </p:sp>
    </p:spTree>
    <p:extLst>
      <p:ext uri="{BB962C8B-B14F-4D97-AF65-F5344CB8AC3E}">
        <p14:creationId xmlns:p14="http://schemas.microsoft.com/office/powerpoint/2010/main" val="16452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B2958-0964-4BEB-85A0-057EAB3A668B}"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97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 </a:t>
            </a:r>
            <a:r>
              <a:rPr lang="en-US" err="1">
                <a:cs typeface="Calibri"/>
              </a:rPr>
              <a:t>octobre</a:t>
            </a:r>
            <a:r>
              <a:rPr lang="en-US">
                <a:cs typeface="Calibri"/>
              </a:rPr>
              <a:t> 2018: </a:t>
            </a:r>
            <a:r>
              <a:rPr lang="en-US" err="1">
                <a:cs typeface="Calibri"/>
              </a:rPr>
              <a:t>cours</a:t>
            </a:r>
            <a:r>
              <a:rPr lang="en-US">
                <a:cs typeface="Calibri"/>
              </a:rPr>
              <a:t> CUP aux </a:t>
            </a:r>
            <a:r>
              <a:rPr lang="en-US" err="1">
                <a:cs typeface="Calibri"/>
              </a:rPr>
              <a:t>magistrats</a:t>
            </a:r>
            <a:r>
              <a:rPr lang="en-US">
                <a:cs typeface="Calibri"/>
              </a:rPr>
              <a:t> discrimination sur base du handicap + </a:t>
            </a:r>
            <a:r>
              <a:rPr lang="en-US" err="1">
                <a:cs typeface="Calibri"/>
              </a:rPr>
              <a:t>cours</a:t>
            </a:r>
            <a:r>
              <a:rPr lang="en-US">
                <a:cs typeface="Calibri"/>
              </a:rPr>
              <a:t> à </a:t>
            </a:r>
            <a:r>
              <a:rPr lang="en-US" err="1">
                <a:cs typeface="Calibri"/>
              </a:rPr>
              <a:t>l'universités</a:t>
            </a:r>
            <a:r>
              <a:rPr lang="en-US">
                <a:cs typeface="Calibri"/>
              </a:rPr>
              <a:t> de Mons + </a:t>
            </a:r>
            <a:r>
              <a:rPr lang="en-US" err="1">
                <a:cs typeface="Calibri"/>
              </a:rPr>
              <a:t>cours</a:t>
            </a:r>
            <a:r>
              <a:rPr lang="en-US">
                <a:cs typeface="Calibri"/>
              </a:rPr>
              <a:t> au disability managers </a:t>
            </a:r>
            <a:r>
              <a:rPr lang="en-US" err="1">
                <a:cs typeface="Calibri"/>
              </a:rPr>
              <a:t>ou</a:t>
            </a:r>
            <a:r>
              <a:rPr lang="en-US">
                <a:cs typeface="Calibri"/>
              </a:rPr>
              <a:t> </a:t>
            </a:r>
            <a:r>
              <a:rPr lang="en-US" err="1">
                <a:cs typeface="Calibri"/>
              </a:rPr>
              <a:t>orthopédagogie</a:t>
            </a:r>
            <a:r>
              <a:rPr lang="en-US">
                <a:cs typeface="Calibri"/>
              </a:rPr>
              <a:t> (Mons , </a:t>
            </a:r>
            <a:r>
              <a:rPr lang="en-US" err="1">
                <a:cs typeface="Calibri"/>
              </a:rPr>
              <a:t>Odysée</a:t>
            </a:r>
            <a:r>
              <a:rPr lang="en-US">
                <a:cs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6DCA7-56C4-43C0-A9B5-84D855F8F448}"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5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5388F76-D49A-4C3B-A9F5-094E40B8B12E}"/>
              </a:ext>
            </a:extLst>
          </p:cNvPr>
          <p:cNvSpPr>
            <a:spLocks noGrp="1" noRot="1" noChangeAspect="1" noChangeArrowheads="1" noTextEdit="1"/>
          </p:cNvSpPr>
          <p:nvPr>
            <p:ph type="sldImg"/>
          </p:nvPr>
        </p:nvSpPr>
        <p:spPr>
          <a:xfrm>
            <a:off x="90488" y="744538"/>
            <a:ext cx="6616700" cy="3722687"/>
          </a:xfrm>
        </p:spPr>
      </p:sp>
      <p:sp>
        <p:nvSpPr>
          <p:cNvPr id="13315" name="Rectangle 3">
            <a:extLst>
              <a:ext uri="{FF2B5EF4-FFF2-40B4-BE49-F238E27FC236}">
                <a16:creationId xmlns:a16="http://schemas.microsoft.com/office/drawing/2014/main" id="{54F1EA14-DA26-4CFA-A960-90CF0CDA710B}"/>
              </a:ext>
            </a:extLst>
          </p:cNvPr>
          <p:cNvSpPr>
            <a:spLocks noGrp="1" noChangeArrowheads="1"/>
          </p:cNvSpPr>
          <p:nvPr>
            <p:ph type="body" idx="1"/>
          </p:nvPr>
        </p:nvSpPr>
        <p:spPr>
          <a:xfrm>
            <a:off x="679450" y="4716463"/>
            <a:ext cx="5438775" cy="4465637"/>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nl-BE" altLang="fr-FR"/>
              <a:t>Biens et services : aussi les agences de voyage. Un bien = immobilier.</a:t>
            </a:r>
          </a:p>
          <a:p>
            <a:endParaRPr lang="nl-BE" altLang="fr-FR"/>
          </a:p>
          <a:p>
            <a:r>
              <a:rPr lang="nl-BE" altLang="fr-FR"/>
              <a:t>Emploi : aussi le bénévolat, les stages, les apprentis. </a:t>
            </a:r>
          </a:p>
          <a:p>
            <a:endParaRPr lang="nl-BE" altLang="fr-FR"/>
          </a:p>
          <a:p>
            <a:r>
              <a:rPr lang="nl-BE" altLang="fr-FR"/>
              <a:t>Activités accessibles au public : exemple un café est un lieu privé mais accessible au public. Aussi les spectacles, les élections. </a:t>
            </a:r>
            <a:endParaRPr lang="en-US" altLang="fr-FR"/>
          </a:p>
        </p:txBody>
      </p:sp>
    </p:spTree>
    <p:extLst>
      <p:ext uri="{BB962C8B-B14F-4D97-AF65-F5344CB8AC3E}">
        <p14:creationId xmlns:p14="http://schemas.microsoft.com/office/powerpoint/2010/main" val="291072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BE" dirty="0"/>
              <a:t>Par</a:t>
            </a:r>
            <a:r>
              <a:rPr lang="fr-BE" baseline="0" dirty="0"/>
              <a:t> personne handicapée on entend mais en anglais « </a:t>
            </a:r>
            <a:r>
              <a:rPr lang="fr-BE" baseline="0" dirty="0" err="1"/>
              <a:t>persons</a:t>
            </a:r>
            <a:r>
              <a:rPr lang="fr-BE" baseline="0" dirty="0"/>
              <a:t> </a:t>
            </a:r>
            <a:r>
              <a:rPr lang="fr-BE" baseline="0" dirty="0" err="1"/>
              <a:t>with</a:t>
            </a:r>
            <a:r>
              <a:rPr lang="fr-BE" baseline="0" dirty="0"/>
              <a:t> </a:t>
            </a:r>
            <a:r>
              <a:rPr lang="fr-BE" baseline="0" dirty="0" err="1"/>
              <a:t>disabilities</a:t>
            </a:r>
            <a:r>
              <a:rPr lang="fr-BE" baseline="0" dirty="0"/>
              <a:t> </a:t>
            </a:r>
            <a:r>
              <a:rPr lang="fr-BE" baseline="0" dirty="0" err="1"/>
              <a:t>include</a:t>
            </a:r>
            <a:r>
              <a:rPr lang="fr-BE" baseline="0" dirty="0"/>
              <a:t> </a:t>
            </a:r>
            <a:r>
              <a:rPr lang="fr-BE" baseline="0" dirty="0" err="1"/>
              <a:t>those</a:t>
            </a:r>
            <a:r>
              <a:rPr lang="fr-BE" baseline="0" dirty="0"/>
              <a:t> </a:t>
            </a:r>
            <a:r>
              <a:rPr lang="fr-BE" baseline="0" dirty="0" err="1"/>
              <a:t>who</a:t>
            </a:r>
            <a:r>
              <a:rPr lang="fr-BE" baseline="0" dirty="0"/>
              <a:t>… »: notion évolutive!!</a:t>
            </a:r>
          </a:p>
          <a:p>
            <a:endParaRPr lang="fr-BE" baseline="0" dirty="0"/>
          </a:p>
          <a:p>
            <a:r>
              <a:rPr lang="fr-BE" sz="1200" b="0" i="0" kern="1200" dirty="0">
                <a:solidFill>
                  <a:schemeClr val="tx1"/>
                </a:solidFill>
                <a:effectLst/>
                <a:latin typeface="+mn-lt"/>
                <a:ea typeface="+mn-ea"/>
                <a:cs typeface="+mn-cs"/>
              </a:rPr>
              <a:t>Le problème n'est pas le handicap, mais bien le fait que la société n'est pas adaptée aux besoins des personnes handicapées et que, par conséquent, elles ne peuvent faire valoir leurs droits fondamentaux.</a:t>
            </a:r>
          </a:p>
          <a:p>
            <a:r>
              <a:rPr lang="fr-BE" sz="1200" b="0" i="0" kern="1200" dirty="0">
                <a:solidFill>
                  <a:schemeClr val="tx1"/>
                </a:solidFill>
                <a:effectLst/>
                <a:latin typeface="+mn-lt"/>
                <a:ea typeface="+mn-ea"/>
                <a:cs typeface="+mn-cs"/>
              </a:rPr>
              <a:t>En ratifiant la Convention, les Etats s'engagent à supprimer les obstacles existants et à prévenir l'apparition de nouveaux écueils.</a:t>
            </a:r>
          </a:p>
          <a:p>
            <a:endParaRPr lang="fr-BE" dirty="0"/>
          </a:p>
        </p:txBody>
      </p:sp>
      <p:sp>
        <p:nvSpPr>
          <p:cNvPr id="4" name="Slide Number Placeholder 3"/>
          <p:cNvSpPr>
            <a:spLocks noGrp="1"/>
          </p:cNvSpPr>
          <p:nvPr>
            <p:ph type="sldNum" sz="quarter" idx="10"/>
          </p:nvPr>
        </p:nvSpPr>
        <p:spPr/>
        <p:txBody>
          <a:bodyPr/>
          <a:lstStyle/>
          <a:p>
            <a:pPr>
              <a:defRPr/>
            </a:pPr>
            <a:fld id="{CE6A8417-1403-420B-BF51-65B431D7D237}" type="slidenum">
              <a:rPr lang="en-US" smtClean="0"/>
              <a:pPr>
                <a:defRPr/>
              </a:pPr>
              <a:t>14</a:t>
            </a:fld>
            <a:endParaRPr lang="en-US"/>
          </a:p>
        </p:txBody>
      </p:sp>
    </p:spTree>
    <p:extLst>
      <p:ext uri="{BB962C8B-B14F-4D97-AF65-F5344CB8AC3E}">
        <p14:creationId xmlns:p14="http://schemas.microsoft.com/office/powerpoint/2010/main" val="383521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E214F9D-148F-41F0-8B8B-FF8AA88FD3C5}" type="slidenum">
              <a:rPr lang="fr-BE" smtClean="0"/>
              <a:t>22</a:t>
            </a:fld>
            <a:endParaRPr lang="fr-BE"/>
          </a:p>
        </p:txBody>
      </p:sp>
    </p:spTree>
    <p:extLst>
      <p:ext uri="{BB962C8B-B14F-4D97-AF65-F5344CB8AC3E}">
        <p14:creationId xmlns:p14="http://schemas.microsoft.com/office/powerpoint/2010/main" val="296276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B2958-0964-4BEB-85A0-057EAB3A668B}"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75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B2958-0964-4BEB-85A0-057EAB3A668B}"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68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a:t>Réalisation progressive : </a:t>
            </a:r>
            <a:r>
              <a:rPr lang="fr-BE" u="sng" dirty="0">
                <a:solidFill>
                  <a:srgbClr val="515060"/>
                </a:solidFill>
              </a:rPr>
              <a:t>(art.4 §2)</a:t>
            </a:r>
          </a:p>
          <a:p>
            <a:endParaRPr lang="fr-BE" sz="1200" dirty="0"/>
          </a:p>
          <a:p>
            <a:endParaRPr lang="fr-BE" dirty="0"/>
          </a:p>
        </p:txBody>
      </p:sp>
      <p:sp>
        <p:nvSpPr>
          <p:cNvPr id="4" name="Slide Number Placeholder 3"/>
          <p:cNvSpPr>
            <a:spLocks noGrp="1"/>
          </p:cNvSpPr>
          <p:nvPr>
            <p:ph type="sldNum" sz="quarter" idx="10"/>
          </p:nvPr>
        </p:nvSpPr>
        <p:spPr/>
        <p:txBody>
          <a:bodyPr/>
          <a:lstStyle/>
          <a:p>
            <a:fld id="{8E142678-ED9A-4921-A522-2ED73FBCE503}" type="slidenum">
              <a:rPr lang="fr-BE" smtClean="0"/>
              <a:t>29</a:t>
            </a:fld>
            <a:endParaRPr lang="fr-BE"/>
          </a:p>
        </p:txBody>
      </p:sp>
    </p:spTree>
    <p:extLst>
      <p:ext uri="{BB962C8B-B14F-4D97-AF65-F5344CB8AC3E}">
        <p14:creationId xmlns:p14="http://schemas.microsoft.com/office/powerpoint/2010/main" val="1405245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181"/>
            <a:ext cx="12192000" cy="685163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634466"/>
            <a:ext cx="12192000" cy="3589069"/>
          </a:xfrm>
          <a:prstGeom prst="rect">
            <a:avLst/>
          </a:prstGeom>
        </p:spPr>
      </p:pic>
      <p:sp>
        <p:nvSpPr>
          <p:cNvPr id="7" name="object 3"/>
          <p:cNvSpPr/>
          <p:nvPr userDrawn="1"/>
        </p:nvSpPr>
        <p:spPr>
          <a:xfrm>
            <a:off x="0" y="5074613"/>
            <a:ext cx="12192000" cy="1817184"/>
          </a:xfrm>
          <a:custGeom>
            <a:avLst/>
            <a:gdLst/>
            <a:ahLst/>
            <a:cxnLst/>
            <a:rect l="l" t="t" r="r" b="b"/>
            <a:pathLst>
              <a:path w="9144000" h="2088515">
                <a:moveTo>
                  <a:pt x="0" y="2087994"/>
                </a:moveTo>
                <a:lnTo>
                  <a:pt x="9144000" y="2087994"/>
                </a:lnTo>
                <a:lnTo>
                  <a:pt x="9144000" y="0"/>
                </a:lnTo>
                <a:lnTo>
                  <a:pt x="0" y="0"/>
                </a:lnTo>
                <a:lnTo>
                  <a:pt x="0" y="2087994"/>
                </a:lnTo>
                <a:close/>
              </a:path>
            </a:pathLst>
          </a:custGeom>
          <a:solidFill>
            <a:schemeClr val="accent6">
              <a:lumMod val="75000"/>
            </a:schemeClr>
          </a:solidFill>
        </p:spPr>
        <p:txBody>
          <a:bodyPr wrap="square" lIns="0" tIns="0" rIns="0" bIns="0" rtlCol="0"/>
          <a:lstStyle/>
          <a:p>
            <a:endParaRPr sz="1803"/>
          </a:p>
        </p:txBody>
      </p:sp>
      <p:sp>
        <p:nvSpPr>
          <p:cNvPr id="8" name="object 7"/>
          <p:cNvSpPr/>
          <p:nvPr userDrawn="1"/>
        </p:nvSpPr>
        <p:spPr>
          <a:xfrm>
            <a:off x="1919996" y="5074612"/>
            <a:ext cx="6073987" cy="374104"/>
          </a:xfrm>
          <a:custGeom>
            <a:avLst/>
            <a:gdLst/>
            <a:ahLst/>
            <a:cxnLst/>
            <a:rect l="l" t="t" r="r" b="b"/>
            <a:pathLst>
              <a:path w="4555490" h="431800">
                <a:moveTo>
                  <a:pt x="4552848" y="326847"/>
                </a:moveTo>
                <a:lnTo>
                  <a:pt x="482" y="326847"/>
                </a:lnTo>
                <a:lnTo>
                  <a:pt x="11862" y="367993"/>
                </a:lnTo>
                <a:lnTo>
                  <a:pt x="36731" y="401321"/>
                </a:lnTo>
                <a:lnTo>
                  <a:pt x="71930" y="423650"/>
                </a:lnTo>
                <a:lnTo>
                  <a:pt x="114299" y="431799"/>
                </a:lnTo>
                <a:lnTo>
                  <a:pt x="4439031" y="431799"/>
                </a:lnTo>
                <a:lnTo>
                  <a:pt x="4481400" y="423650"/>
                </a:lnTo>
                <a:lnTo>
                  <a:pt x="4516599" y="401321"/>
                </a:lnTo>
                <a:lnTo>
                  <a:pt x="4541468" y="367993"/>
                </a:lnTo>
                <a:lnTo>
                  <a:pt x="4552848" y="326847"/>
                </a:lnTo>
                <a:close/>
              </a:path>
              <a:path w="4555490" h="431800">
                <a:moveTo>
                  <a:pt x="4555439" y="507"/>
                </a:moveTo>
                <a:lnTo>
                  <a:pt x="292" y="507"/>
                </a:lnTo>
                <a:lnTo>
                  <a:pt x="292" y="317474"/>
                </a:lnTo>
                <a:lnTo>
                  <a:pt x="0" y="317499"/>
                </a:lnTo>
                <a:lnTo>
                  <a:pt x="0" y="319430"/>
                </a:lnTo>
                <a:lnTo>
                  <a:pt x="203" y="321309"/>
                </a:lnTo>
                <a:lnTo>
                  <a:pt x="292" y="326847"/>
                </a:lnTo>
                <a:lnTo>
                  <a:pt x="4555439" y="326847"/>
                </a:lnTo>
                <a:lnTo>
                  <a:pt x="4555439" y="507"/>
                </a:lnTo>
                <a:close/>
              </a:path>
              <a:path w="4555490" h="431800">
                <a:moveTo>
                  <a:pt x="4553331" y="0"/>
                </a:moveTo>
                <a:lnTo>
                  <a:pt x="4548428" y="507"/>
                </a:lnTo>
                <a:lnTo>
                  <a:pt x="4553331" y="507"/>
                </a:lnTo>
                <a:lnTo>
                  <a:pt x="4553331" y="0"/>
                </a:lnTo>
                <a:close/>
              </a:path>
            </a:pathLst>
          </a:custGeom>
          <a:solidFill>
            <a:srgbClr val="F28E00"/>
          </a:solidFill>
        </p:spPr>
        <p:txBody>
          <a:bodyPr wrap="square" lIns="0" tIns="0" rIns="0" bIns="0" rtlCol="0"/>
          <a:lstStyle/>
          <a:p>
            <a:endParaRPr sz="1803"/>
          </a:p>
        </p:txBody>
      </p:sp>
      <p:sp>
        <p:nvSpPr>
          <p:cNvPr id="6" name="Slide Number Placeholder 5"/>
          <p:cNvSpPr>
            <a:spLocks noGrp="1"/>
          </p:cNvSpPr>
          <p:nvPr>
            <p:ph type="sldNum" sz="quarter" idx="12"/>
          </p:nvPr>
        </p:nvSpPr>
        <p:spPr/>
        <p:txBody>
          <a:bodyPr/>
          <a:lstStyle/>
          <a:p>
            <a:fld id="{BD627FEF-1C67-4199-9FF6-FA77D1738B7A}" type="slidenum">
              <a:rPr lang="nl-NL" smtClean="0"/>
              <a:t>‹N°›</a:t>
            </a:fld>
            <a:endParaRPr lang="nl-NL" dirty="0"/>
          </a:p>
        </p:txBody>
      </p:sp>
      <p:sp>
        <p:nvSpPr>
          <p:cNvPr id="3" name="Subtitle 2"/>
          <p:cNvSpPr>
            <a:spLocks noGrp="1"/>
          </p:cNvSpPr>
          <p:nvPr>
            <p:ph type="subTitle" idx="1"/>
          </p:nvPr>
        </p:nvSpPr>
        <p:spPr>
          <a:xfrm>
            <a:off x="3364971" y="5088257"/>
            <a:ext cx="4459221" cy="288566"/>
          </a:xfrm>
        </p:spPr>
        <p:txBody>
          <a:bodyPr>
            <a:noAutofit/>
          </a:bodyPr>
          <a:lstStyle>
            <a:lvl1pPr marL="0" indent="0" algn="l">
              <a:lnSpc>
                <a:spcPct val="100000"/>
              </a:lnSpc>
              <a:spcBef>
                <a:spcPts val="0"/>
              </a:spcBef>
              <a:buNone/>
              <a:defRPr sz="1403">
                <a:solidFill>
                  <a:srgbClr val="CC0099"/>
                </a:solidFill>
                <a:latin typeface="+mn-lt"/>
              </a:defRPr>
            </a:lvl1pPr>
            <a:lvl2pPr marL="458069" indent="0" algn="ctr">
              <a:buNone/>
              <a:defRPr>
                <a:solidFill>
                  <a:schemeClr val="tx1">
                    <a:tint val="75000"/>
                  </a:schemeClr>
                </a:solidFill>
              </a:defRPr>
            </a:lvl2pPr>
            <a:lvl3pPr marL="916137" indent="0" algn="ctr">
              <a:buNone/>
              <a:defRPr>
                <a:solidFill>
                  <a:schemeClr val="tx1">
                    <a:tint val="75000"/>
                  </a:schemeClr>
                </a:solidFill>
              </a:defRPr>
            </a:lvl3pPr>
            <a:lvl4pPr marL="1374206" indent="0" algn="ctr">
              <a:buNone/>
              <a:defRPr>
                <a:solidFill>
                  <a:schemeClr val="tx1">
                    <a:tint val="75000"/>
                  </a:schemeClr>
                </a:solidFill>
              </a:defRPr>
            </a:lvl4pPr>
            <a:lvl5pPr marL="1832275" indent="0" algn="ctr">
              <a:buNone/>
              <a:defRPr>
                <a:solidFill>
                  <a:schemeClr val="tx1">
                    <a:tint val="75000"/>
                  </a:schemeClr>
                </a:solidFill>
              </a:defRPr>
            </a:lvl5pPr>
            <a:lvl6pPr marL="2290343" indent="0" algn="ctr">
              <a:buNone/>
              <a:defRPr>
                <a:solidFill>
                  <a:schemeClr val="tx1">
                    <a:tint val="75000"/>
                  </a:schemeClr>
                </a:solidFill>
              </a:defRPr>
            </a:lvl6pPr>
            <a:lvl7pPr marL="2748412" indent="0" algn="ctr">
              <a:buNone/>
              <a:defRPr>
                <a:solidFill>
                  <a:schemeClr val="tx1">
                    <a:tint val="75000"/>
                  </a:schemeClr>
                </a:solidFill>
              </a:defRPr>
            </a:lvl7pPr>
            <a:lvl8pPr marL="3206481" indent="0" algn="ctr">
              <a:buNone/>
              <a:defRPr>
                <a:solidFill>
                  <a:schemeClr val="tx1">
                    <a:tint val="75000"/>
                  </a:schemeClr>
                </a:solidFill>
              </a:defRPr>
            </a:lvl8pPr>
            <a:lvl9pPr marL="3664549" indent="0" algn="ctr">
              <a:buNone/>
              <a:defRPr>
                <a:solidFill>
                  <a:schemeClr val="tx1">
                    <a:tint val="75000"/>
                  </a:schemeClr>
                </a:solidFill>
              </a:defRPr>
            </a:lvl9pPr>
          </a:lstStyle>
          <a:p>
            <a:r>
              <a:rPr lang="en-US"/>
              <a:t>Click to edit Master subtitle style</a:t>
            </a:r>
            <a:endParaRPr lang="nl-NL" dirty="0"/>
          </a:p>
        </p:txBody>
      </p:sp>
      <p:sp>
        <p:nvSpPr>
          <p:cNvPr id="4" name="Date Placeholder 3"/>
          <p:cNvSpPr>
            <a:spLocks noGrp="1"/>
          </p:cNvSpPr>
          <p:nvPr>
            <p:ph type="dt" sz="half" idx="10"/>
          </p:nvPr>
        </p:nvSpPr>
        <p:spPr>
          <a:xfrm>
            <a:off x="1967542" y="5083840"/>
            <a:ext cx="1344149" cy="292984"/>
          </a:xfrm>
        </p:spPr>
        <p:txBody>
          <a:bodyPr/>
          <a:lstStyle>
            <a:lvl1pPr>
              <a:defRPr sz="1403">
                <a:solidFill>
                  <a:srgbClr val="CC0099"/>
                </a:solidFill>
                <a:latin typeface="+mn-lt"/>
              </a:defRPr>
            </a:lvl1pPr>
          </a:lstStyle>
          <a:p>
            <a:fld id="{74352383-A18E-4573-973E-01BFA8C93DAB}" type="datetime1">
              <a:rPr lang="nl-NL" smtClean="0"/>
              <a:t>19-2-2019</a:t>
            </a:fld>
            <a:endParaRPr lang="nl-NL" dirty="0"/>
          </a:p>
        </p:txBody>
      </p:sp>
      <p:pic>
        <p:nvPicPr>
          <p:cNvPr id="9"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117" y="63138"/>
            <a:ext cx="12194117" cy="163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775520" y="1409035"/>
            <a:ext cx="8928992" cy="1154266"/>
          </a:xfrm>
        </p:spPr>
        <p:txBody>
          <a:bodyPr>
            <a:normAutofit/>
          </a:bodyPr>
          <a:lstStyle>
            <a:lvl1pPr indent="0">
              <a:lnSpc>
                <a:spcPts val="2885"/>
              </a:lnSpc>
              <a:defRPr sz="2405">
                <a:solidFill>
                  <a:schemeClr val="accent6">
                    <a:lumMod val="75000"/>
                  </a:schemeClr>
                </a:solidFill>
              </a:defRPr>
            </a:lvl1pPr>
          </a:lstStyle>
          <a:p>
            <a:r>
              <a:rPr lang="en-US" dirty="0"/>
              <a:t>Click to edit Master title style</a:t>
            </a:r>
            <a:br>
              <a:rPr lang="en-US" dirty="0"/>
            </a:br>
            <a:r>
              <a:rPr lang="en-US" dirty="0"/>
              <a:t/>
            </a:r>
            <a:br>
              <a:rPr lang="en-US" dirty="0"/>
            </a:br>
            <a:endParaRPr lang="nl-NL" dirty="0"/>
          </a:p>
        </p:txBody>
      </p:sp>
    </p:spTree>
    <p:extLst>
      <p:ext uri="{BB962C8B-B14F-4D97-AF65-F5344CB8AC3E}">
        <p14:creationId xmlns:p14="http://schemas.microsoft.com/office/powerpoint/2010/main" val="207673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3A0F-E429-461C-BBF3-006DF9573671}" type="datetime1">
              <a:rPr lang="nl-NL" smtClean="0"/>
              <a:t>19-2-2019</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nl-NL" smtClean="0"/>
              <a:t>‹N°›</a:t>
            </a:fld>
            <a:endParaRPr lang="nl-NL"/>
          </a:p>
        </p:txBody>
      </p:sp>
      <p:sp>
        <p:nvSpPr>
          <p:cNvPr id="5" name="Title 1"/>
          <p:cNvSpPr>
            <a:spLocks noGrp="1"/>
          </p:cNvSpPr>
          <p:nvPr>
            <p:ph type="title"/>
          </p:nvPr>
        </p:nvSpPr>
        <p:spPr>
          <a:xfrm>
            <a:off x="1583499" y="254771"/>
            <a:ext cx="9998901" cy="432849"/>
          </a:xfrm>
        </p:spPr>
        <p:txBody>
          <a:bodyPr/>
          <a:lstStyle/>
          <a:p>
            <a:r>
              <a:rPr lang="en-US"/>
              <a:t>Click to edit Master title style</a:t>
            </a:r>
            <a:endParaRPr lang="nl-NL" dirty="0"/>
          </a:p>
        </p:txBody>
      </p:sp>
    </p:spTree>
    <p:extLst>
      <p:ext uri="{BB962C8B-B14F-4D97-AF65-F5344CB8AC3E}">
        <p14:creationId xmlns:p14="http://schemas.microsoft.com/office/powerpoint/2010/main" val="209403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FR"/>
              <a:t>Modifiez le style du titre</a:t>
            </a:r>
            <a:endParaRPr lang="fr-BE"/>
          </a:p>
        </p:txBody>
      </p:sp>
      <p:sp>
        <p:nvSpPr>
          <p:cNvPr id="3" name="Espace réservé du texte 2"/>
          <p:cNvSpPr>
            <a:spLocks noGrp="1"/>
          </p:cNvSpPr>
          <p:nvPr>
            <p:ph type="body"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609600" y="6245225"/>
            <a:ext cx="2844800" cy="476250"/>
          </a:xfrm>
        </p:spPr>
        <p:txBody>
          <a:bodyPr/>
          <a:lstStyle>
            <a:lvl1pPr>
              <a:defRPr/>
            </a:lvl1pPr>
          </a:lstStyle>
          <a:p>
            <a:endParaRPr lang="en-US" altLang="fr-FR"/>
          </a:p>
        </p:txBody>
      </p:sp>
      <p:sp>
        <p:nvSpPr>
          <p:cNvPr id="6" name="Espace réservé du pied de page 5"/>
          <p:cNvSpPr>
            <a:spLocks noGrp="1"/>
          </p:cNvSpPr>
          <p:nvPr>
            <p:ph type="ftr" sz="quarter" idx="11"/>
          </p:nvPr>
        </p:nvSpPr>
        <p:spPr>
          <a:xfrm>
            <a:off x="4165600" y="6245225"/>
            <a:ext cx="3860800" cy="476250"/>
          </a:xfrm>
        </p:spPr>
        <p:txBody>
          <a:bodyPr/>
          <a:lstStyle>
            <a:lvl1pPr>
              <a:defRPr/>
            </a:lvl1pPr>
          </a:lstStyle>
          <a:p>
            <a:endParaRPr lang="en-US" altLang="fr-FR"/>
          </a:p>
        </p:txBody>
      </p:sp>
      <p:sp>
        <p:nvSpPr>
          <p:cNvPr id="7" name="Espace réservé du numéro de diapositive 6"/>
          <p:cNvSpPr>
            <a:spLocks noGrp="1"/>
          </p:cNvSpPr>
          <p:nvPr>
            <p:ph type="sldNum" sz="quarter" idx="12"/>
          </p:nvPr>
        </p:nvSpPr>
        <p:spPr>
          <a:xfrm>
            <a:off x="8737600" y="6245225"/>
            <a:ext cx="2844800" cy="476250"/>
          </a:xfrm>
        </p:spPr>
        <p:txBody>
          <a:bodyPr/>
          <a:lstStyle>
            <a:lvl1pPr>
              <a:defRPr/>
            </a:lvl1pPr>
          </a:lstStyle>
          <a:p>
            <a:fld id="{ED44E263-2041-4466-B2C2-F0EE4203E327}" type="slidenum">
              <a:rPr lang="en-US" altLang="fr-FR"/>
              <a:pPr/>
              <a:t>‹N°›</a:t>
            </a:fld>
            <a:endParaRPr lang="en-US" altLang="fr-FR"/>
          </a:p>
        </p:txBody>
      </p:sp>
    </p:spTree>
    <p:extLst>
      <p:ext uri="{BB962C8B-B14F-4D97-AF65-F5344CB8AC3E}">
        <p14:creationId xmlns:p14="http://schemas.microsoft.com/office/powerpoint/2010/main" val="2299791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1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9456" y="274640"/>
            <a:ext cx="9985109" cy="485121"/>
          </a:xfrm>
        </p:spPr>
        <p:txBody>
          <a:bodyPr/>
          <a:lstStyle/>
          <a:p>
            <a:r>
              <a:rPr lang="en-US"/>
              <a:t>Click to edit Master title style</a:t>
            </a:r>
            <a:endParaRPr lang="nl-NL"/>
          </a:p>
        </p:txBody>
      </p:sp>
      <p:sp>
        <p:nvSpPr>
          <p:cNvPr id="3" name="Content Placeholder 2"/>
          <p:cNvSpPr>
            <a:spLocks noGrp="1"/>
          </p:cNvSpPr>
          <p:nvPr>
            <p:ph idx="1"/>
          </p:nvPr>
        </p:nvSpPr>
        <p:spPr/>
        <p:txBody>
          <a:bodyPr/>
          <a:lstStyle>
            <a:lvl5pPr marL="1832275" indent="0">
              <a:buFontTx/>
              <a:buNone/>
              <a:defRPr sz="180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10"/>
          </p:nvPr>
        </p:nvSpPr>
        <p:spPr/>
        <p:txBody>
          <a:bodyPr/>
          <a:lstStyle/>
          <a:p>
            <a:fld id="{84F75ACE-FA96-46B8-89C6-E68CBA4C657A}" type="datetime1">
              <a:rPr lang="nl-NL" smtClean="0"/>
              <a:t>19-2-2019</a:t>
            </a:fld>
            <a:endParaRPr lang="nl-NL" dirty="0"/>
          </a:p>
        </p:txBody>
      </p:sp>
      <p:sp>
        <p:nvSpPr>
          <p:cNvPr id="6" name="Slide Number Placeholder 5"/>
          <p:cNvSpPr>
            <a:spLocks noGrp="1"/>
          </p:cNvSpPr>
          <p:nvPr>
            <p:ph type="sldNum" sz="quarter" idx="12"/>
          </p:nvPr>
        </p:nvSpPr>
        <p:spPr/>
        <p:txBody>
          <a:bodyPr/>
          <a:lstStyle/>
          <a:p>
            <a:fld id="{97F1B3F7-E764-4AAC-99F2-3D89120383E9}" type="slidenum">
              <a:rPr lang="nl-NL" smtClean="0"/>
              <a:t>‹N°›</a:t>
            </a:fld>
            <a:endParaRPr lang="nl-NL" dirty="0"/>
          </a:p>
        </p:txBody>
      </p:sp>
      <p:pic>
        <p:nvPicPr>
          <p:cNvPr id="7" name="E4A8E6AA-E889-4EFE-8527-145F398573A6" descr="D02D8D6E-67A0-4745-A115-D6F079403F18@hom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1" y="6301766"/>
            <a:ext cx="1093588" cy="25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8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9456" y="274640"/>
            <a:ext cx="10382944" cy="485121"/>
          </a:xfrm>
        </p:spPr>
        <p:txBody>
          <a:bodyPr/>
          <a:lstStyle>
            <a:lvl1pPr marL="343552" marR="0" indent="-343552" defTabSz="916137" rtl="0" eaLnBrk="1" fontAlgn="auto" latinLnBrk="0" hangingPunct="1">
              <a:lnSpc>
                <a:spcPct val="100000"/>
              </a:lnSpc>
              <a:spcBef>
                <a:spcPct val="20000"/>
              </a:spcBef>
              <a:spcAft>
                <a:spcPts val="0"/>
              </a:spcAft>
              <a:tabLst/>
              <a:defRPr>
                <a:solidFill>
                  <a:schemeClr val="tx1"/>
                </a:solidFill>
              </a:defRPr>
            </a:lvl1pPr>
          </a:lstStyle>
          <a:p>
            <a:pPr marL="343552" marR="0" lvl="0" indent="-343552" defTabSz="916137" rtl="0" eaLnBrk="1" fontAlgn="auto" latinLnBrk="0" hangingPunct="1">
              <a:lnSpc>
                <a:spcPct val="100000"/>
              </a:lnSpc>
              <a:spcBef>
                <a:spcPct val="20000"/>
              </a:spcBef>
              <a:spcAft>
                <a:spcPts val="0"/>
              </a:spcAft>
              <a:tabLst/>
              <a:defRPr/>
            </a:pPr>
            <a:r>
              <a:rPr kumimoji="0" lang="en-US" sz="3206" b="0" i="0" u="none" strike="noStrike" kern="1200" cap="none" spc="0" normalizeH="0" baseline="0" noProof="0" dirty="0">
                <a:ln>
                  <a:noFill/>
                </a:ln>
                <a:solidFill>
                  <a:srgbClr val="CC0099"/>
                </a:solidFill>
                <a:effectLst/>
                <a:uLnTx/>
                <a:uFillTx/>
                <a:latin typeface="Calibri" panose="020F0502020204030204" pitchFamily="34" charset="0"/>
                <a:ea typeface="+mn-ea"/>
                <a:cs typeface="+mn-cs"/>
              </a:rPr>
              <a:t>Click to edit Master text styles</a:t>
            </a:r>
          </a:p>
        </p:txBody>
      </p:sp>
      <p:sp>
        <p:nvSpPr>
          <p:cNvPr id="3" name="Content Placeholder 2"/>
          <p:cNvSpPr>
            <a:spLocks noGrp="1"/>
          </p:cNvSpPr>
          <p:nvPr>
            <p:ph sz="half" idx="1" hasCustomPrompt="1"/>
          </p:nvPr>
        </p:nvSpPr>
        <p:spPr>
          <a:xfrm>
            <a:off x="1199456" y="1192611"/>
            <a:ext cx="4794944" cy="4933553"/>
          </a:xfrm>
        </p:spPr>
        <p:txBody>
          <a:bodyPr/>
          <a:lstStyle>
            <a:lvl1pPr>
              <a:defRPr sz="2805"/>
            </a:lvl1pPr>
            <a:lvl2pPr>
              <a:defRPr sz="2405"/>
            </a:lvl2pPr>
            <a:lvl3pPr>
              <a:defRPr sz="2004"/>
            </a:lvl3pPr>
            <a:lvl4pPr>
              <a:defRPr sz="1803"/>
            </a:lvl4pPr>
            <a:lvl5pPr>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p:cNvSpPr>
            <a:spLocks noGrp="1"/>
          </p:cNvSpPr>
          <p:nvPr>
            <p:ph sz="half" idx="2" hasCustomPrompt="1"/>
          </p:nvPr>
        </p:nvSpPr>
        <p:spPr>
          <a:xfrm>
            <a:off x="6197600" y="1192611"/>
            <a:ext cx="5384800" cy="4933553"/>
          </a:xfrm>
        </p:spPr>
        <p:txBody>
          <a:bodyPr/>
          <a:lstStyle>
            <a:lvl1pPr>
              <a:defRPr sz="2805"/>
            </a:lvl1pPr>
            <a:lvl2pPr>
              <a:defRPr sz="2405"/>
            </a:lvl2pPr>
            <a:lvl3pPr>
              <a:defRPr sz="2004"/>
            </a:lvl3pPr>
            <a:lvl4pPr>
              <a:defRPr sz="1803"/>
            </a:lvl4pPr>
            <a:lvl5pPr>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p:cNvSpPr>
            <a:spLocks noGrp="1"/>
          </p:cNvSpPr>
          <p:nvPr>
            <p:ph type="dt" sz="half" idx="10"/>
          </p:nvPr>
        </p:nvSpPr>
        <p:spPr/>
        <p:txBody>
          <a:bodyPr/>
          <a:lstStyle/>
          <a:p>
            <a:fld id="{C9170032-1171-4770-AEBF-4647E810A821}" type="datetime1">
              <a:rPr lang="nl-NL" smtClean="0"/>
              <a:t>19-2-2019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nl-NL" smtClean="0"/>
              <a:t>‹N°›</a:t>
            </a:fld>
            <a:endParaRPr lang="nl-NL"/>
          </a:p>
        </p:txBody>
      </p:sp>
    </p:spTree>
    <p:extLst>
      <p:ext uri="{BB962C8B-B14F-4D97-AF65-F5344CB8AC3E}">
        <p14:creationId xmlns:p14="http://schemas.microsoft.com/office/powerpoint/2010/main" val="193577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181"/>
            <a:ext cx="12192000" cy="6851638"/>
          </a:xfrm>
          <a:prstGeom prst="rect">
            <a:avLst/>
          </a:prstGeom>
        </p:spPr>
      </p:pic>
      <p:sp>
        <p:nvSpPr>
          <p:cNvPr id="2" name="Title 1"/>
          <p:cNvSpPr>
            <a:spLocks noGrp="1"/>
          </p:cNvSpPr>
          <p:nvPr>
            <p:ph type="title" hasCustomPrompt="1"/>
          </p:nvPr>
        </p:nvSpPr>
        <p:spPr>
          <a:xfrm>
            <a:off x="1199456" y="274640"/>
            <a:ext cx="10382944" cy="485121"/>
          </a:xfrm>
        </p:spPr>
        <p:txBody>
          <a:bodyPr/>
          <a:lstStyle>
            <a:lvl1pPr marL="343552" marR="0" indent="-343552" defTabSz="916137" rtl="0" eaLnBrk="1" fontAlgn="auto" latinLnBrk="0" hangingPunct="1">
              <a:lnSpc>
                <a:spcPct val="100000"/>
              </a:lnSpc>
              <a:spcBef>
                <a:spcPct val="20000"/>
              </a:spcBef>
              <a:spcAft>
                <a:spcPts val="0"/>
              </a:spcAft>
              <a:tabLst/>
              <a:defRPr/>
            </a:lvl1pPr>
          </a:lstStyle>
          <a:p>
            <a:pPr marL="343552" marR="0" lvl="0" indent="-343552" defTabSz="916137" rtl="0" eaLnBrk="1" fontAlgn="auto" latinLnBrk="0" hangingPunct="1">
              <a:lnSpc>
                <a:spcPct val="100000"/>
              </a:lnSpc>
              <a:spcBef>
                <a:spcPct val="20000"/>
              </a:spcBef>
              <a:spcAft>
                <a:spcPts val="0"/>
              </a:spcAft>
              <a:tabLst/>
              <a:defRPr/>
            </a:pPr>
            <a:r>
              <a:rPr kumimoji="0" lang="en-US" sz="3206" b="0" i="0" u="none" strike="noStrike" kern="1200" cap="none" spc="0" normalizeH="0" baseline="0" noProof="0" dirty="0">
                <a:ln>
                  <a:noFill/>
                </a:ln>
                <a:solidFill>
                  <a:srgbClr val="CC0099"/>
                </a:solidFill>
                <a:effectLst/>
                <a:uLnTx/>
                <a:uFillTx/>
                <a:latin typeface="Calibri" panose="020F0502020204030204" pitchFamily="34" charset="0"/>
                <a:ea typeface="+mn-ea"/>
                <a:cs typeface="+mn-cs"/>
              </a:rPr>
              <a:t>Click to edit Master text styles</a:t>
            </a:r>
          </a:p>
        </p:txBody>
      </p:sp>
      <p:sp>
        <p:nvSpPr>
          <p:cNvPr id="3" name="Content Placeholder 2"/>
          <p:cNvSpPr>
            <a:spLocks noGrp="1"/>
          </p:cNvSpPr>
          <p:nvPr>
            <p:ph sz="half" idx="1" hasCustomPrompt="1"/>
          </p:nvPr>
        </p:nvSpPr>
        <p:spPr>
          <a:xfrm>
            <a:off x="1199456" y="904045"/>
            <a:ext cx="4794944" cy="4977771"/>
          </a:xfrm>
        </p:spPr>
        <p:txBody>
          <a:bodyPr/>
          <a:lstStyle>
            <a:lvl1pPr>
              <a:defRPr sz="2805"/>
            </a:lvl1pPr>
            <a:lvl2pPr>
              <a:defRPr sz="2405"/>
            </a:lvl2pPr>
            <a:lvl3pPr>
              <a:defRPr sz="2004"/>
            </a:lvl3pPr>
            <a:lvl4pPr>
              <a:defRPr sz="1803"/>
            </a:lvl4pPr>
            <a:lvl5pPr>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p:cNvSpPr>
            <a:spLocks noGrp="1"/>
          </p:cNvSpPr>
          <p:nvPr>
            <p:ph type="dt" sz="half" idx="10"/>
          </p:nvPr>
        </p:nvSpPr>
        <p:spPr/>
        <p:txBody>
          <a:bodyPr/>
          <a:lstStyle/>
          <a:p>
            <a:fld id="{236B73E1-3D86-4AF5-8BD8-07050CC9AE16}" type="datetime1">
              <a:rPr lang="nl-NL" smtClean="0"/>
              <a:t>19-2-2019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nl-NL" smtClean="0"/>
              <a:t>‹N°›</a:t>
            </a:fld>
            <a:endParaRPr lang="nl-NL"/>
          </a:p>
        </p:txBody>
      </p:sp>
    </p:spTree>
    <p:extLst>
      <p:ext uri="{BB962C8B-B14F-4D97-AF65-F5344CB8AC3E}">
        <p14:creationId xmlns:p14="http://schemas.microsoft.com/office/powerpoint/2010/main" val="230408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181"/>
            <a:ext cx="12192000" cy="6851638"/>
          </a:xfrm>
          <a:prstGeom prst="rect">
            <a:avLst/>
          </a:prstGeom>
        </p:spPr>
      </p:pic>
      <p:sp>
        <p:nvSpPr>
          <p:cNvPr id="2" name="Title 1"/>
          <p:cNvSpPr>
            <a:spLocks noGrp="1"/>
          </p:cNvSpPr>
          <p:nvPr>
            <p:ph type="title" hasCustomPrompt="1"/>
          </p:nvPr>
        </p:nvSpPr>
        <p:spPr>
          <a:xfrm>
            <a:off x="1199456" y="274640"/>
            <a:ext cx="10382944" cy="485121"/>
          </a:xfrm>
        </p:spPr>
        <p:txBody>
          <a:bodyPr/>
          <a:lstStyle>
            <a:lvl1pPr marL="343552" marR="0" indent="-343552" defTabSz="916137" rtl="0" eaLnBrk="1" fontAlgn="auto" latinLnBrk="0" hangingPunct="1">
              <a:lnSpc>
                <a:spcPct val="100000"/>
              </a:lnSpc>
              <a:spcBef>
                <a:spcPct val="20000"/>
              </a:spcBef>
              <a:spcAft>
                <a:spcPts val="0"/>
              </a:spcAft>
              <a:tabLst/>
              <a:defRPr/>
            </a:lvl1pPr>
          </a:lstStyle>
          <a:p>
            <a:pPr marL="343552" marR="0" lvl="0" indent="-343552" defTabSz="916137" rtl="0" eaLnBrk="1" fontAlgn="auto" latinLnBrk="0" hangingPunct="1">
              <a:lnSpc>
                <a:spcPct val="100000"/>
              </a:lnSpc>
              <a:spcBef>
                <a:spcPct val="20000"/>
              </a:spcBef>
              <a:spcAft>
                <a:spcPts val="0"/>
              </a:spcAft>
              <a:tabLst/>
              <a:defRPr/>
            </a:pPr>
            <a:r>
              <a:rPr kumimoji="0" lang="en-US" sz="3206" b="0" i="0" u="none" strike="noStrike" kern="1200" cap="none" spc="0" normalizeH="0" baseline="0" noProof="0" dirty="0">
                <a:ln>
                  <a:noFill/>
                </a:ln>
                <a:solidFill>
                  <a:srgbClr val="CC0099"/>
                </a:solidFill>
                <a:effectLst/>
                <a:uLnTx/>
                <a:uFillTx/>
                <a:latin typeface="Calibri" panose="020F0502020204030204" pitchFamily="34" charset="0"/>
                <a:ea typeface="+mn-ea"/>
                <a:cs typeface="+mn-cs"/>
              </a:rPr>
              <a:t>Click to edit Master text styles</a:t>
            </a:r>
          </a:p>
        </p:txBody>
      </p:sp>
      <p:sp>
        <p:nvSpPr>
          <p:cNvPr id="3" name="Date Placeholder 2"/>
          <p:cNvSpPr>
            <a:spLocks noGrp="1"/>
          </p:cNvSpPr>
          <p:nvPr>
            <p:ph type="dt" sz="half" idx="10"/>
          </p:nvPr>
        </p:nvSpPr>
        <p:spPr/>
        <p:txBody>
          <a:bodyPr/>
          <a:lstStyle/>
          <a:p>
            <a:fld id="{9DFF5512-2CDD-49FE-AA48-1E65B36EE856}" type="datetime1">
              <a:rPr lang="nl-NL" smtClean="0"/>
              <a:t>19-2-2019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nl-NL" smtClean="0"/>
              <a:t>‹N°›</a:t>
            </a:fld>
            <a:endParaRPr lang="nl-NL"/>
          </a:p>
        </p:txBody>
      </p:sp>
      <p:sp>
        <p:nvSpPr>
          <p:cNvPr id="6" name="Content Placeholder 3"/>
          <p:cNvSpPr>
            <a:spLocks noGrp="1"/>
          </p:cNvSpPr>
          <p:nvPr>
            <p:ph sz="half" idx="2" hasCustomPrompt="1"/>
          </p:nvPr>
        </p:nvSpPr>
        <p:spPr>
          <a:xfrm>
            <a:off x="4655840" y="976186"/>
            <a:ext cx="6926560" cy="4933553"/>
          </a:xfrm>
        </p:spPr>
        <p:txBody>
          <a:bodyPr/>
          <a:lstStyle>
            <a:lvl1pPr>
              <a:defRPr sz="2805"/>
            </a:lvl1pPr>
            <a:lvl2pPr>
              <a:defRPr sz="2405"/>
            </a:lvl2pPr>
            <a:lvl3pPr>
              <a:defRPr sz="2004"/>
            </a:lvl3pPr>
            <a:lvl4pPr>
              <a:defRPr sz="1803"/>
            </a:lvl4pPr>
            <a:lvl5pPr>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06640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99456" y="274640"/>
            <a:ext cx="9985109" cy="412980"/>
          </a:xfrm>
        </p:spPr>
        <p:txBody>
          <a:bodyPr/>
          <a:lstStyle/>
          <a:p>
            <a:r>
              <a:rPr lang="en-US" dirty="0"/>
              <a:t>Click to edit Master title style</a:t>
            </a:r>
            <a:endParaRPr lang="nl-NL" dirty="0"/>
          </a:p>
        </p:txBody>
      </p:sp>
      <p:sp>
        <p:nvSpPr>
          <p:cNvPr id="3" name="Date Placeholder 2"/>
          <p:cNvSpPr>
            <a:spLocks noGrp="1"/>
          </p:cNvSpPr>
          <p:nvPr>
            <p:ph type="dt" sz="half" idx="10"/>
          </p:nvPr>
        </p:nvSpPr>
        <p:spPr/>
        <p:txBody>
          <a:bodyPr/>
          <a:lstStyle/>
          <a:p>
            <a:fld id="{0692E82A-B893-4E8B-9E04-138A6CCB3D4D}" type="datetime1">
              <a:rPr lang="nl-NL" smtClean="0"/>
              <a:t>19-2-2019</a:t>
            </a:fld>
            <a:endParaRPr lang="en-US"/>
          </a:p>
        </p:txBody>
      </p:sp>
      <p:sp>
        <p:nvSpPr>
          <p:cNvPr id="4" name="Slide Number Placeholder 3"/>
          <p:cNvSpPr>
            <a:spLocks noGrp="1"/>
          </p:cNvSpPr>
          <p:nvPr>
            <p:ph type="sldNum" sz="quarter" idx="11"/>
          </p:nvPr>
        </p:nvSpPr>
        <p:spPr/>
        <p:txBody>
          <a:bodyPr/>
          <a:lstStyle/>
          <a:p>
            <a:fld id="{B6F15528-21DE-4FAA-801E-634DDDAF4B2B}" type="slidenum">
              <a:rPr lang="nl-NL" smtClean="0"/>
              <a:t>‹N°›</a:t>
            </a:fld>
            <a:endParaRPr lang="nl-NL"/>
          </a:p>
        </p:txBody>
      </p:sp>
    </p:spTree>
    <p:extLst>
      <p:ext uri="{BB962C8B-B14F-4D97-AF65-F5344CB8AC3E}">
        <p14:creationId xmlns:p14="http://schemas.microsoft.com/office/powerpoint/2010/main" val="163956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274640"/>
            <a:ext cx="10190923" cy="340838"/>
          </a:xfrm>
        </p:spPr>
        <p:txBody>
          <a:bodyPr/>
          <a:lstStyle/>
          <a:p>
            <a:r>
              <a:rPr lang="en-US" dirty="0"/>
              <a:t>Click to edit Master title style</a:t>
            </a:r>
            <a:endParaRPr lang="nl-NL" dirty="0"/>
          </a:p>
        </p:txBody>
      </p:sp>
      <p:sp>
        <p:nvSpPr>
          <p:cNvPr id="3" name="Date Placeholder 2"/>
          <p:cNvSpPr>
            <a:spLocks noGrp="1"/>
          </p:cNvSpPr>
          <p:nvPr>
            <p:ph type="dt" sz="half" idx="10"/>
          </p:nvPr>
        </p:nvSpPr>
        <p:spPr/>
        <p:txBody>
          <a:bodyPr/>
          <a:lstStyle/>
          <a:p>
            <a:fld id="{8CBE044A-4A92-4C36-B73A-9D4B86B64870}" type="datetime1">
              <a:rPr lang="nl-NL" smtClean="0"/>
              <a:t>19-2-2019</a:t>
            </a:fld>
            <a:endParaRPr lang="en-US"/>
          </a:p>
        </p:txBody>
      </p:sp>
      <p:sp>
        <p:nvSpPr>
          <p:cNvPr id="4" name="Slide Number Placeholder 3"/>
          <p:cNvSpPr>
            <a:spLocks noGrp="1"/>
          </p:cNvSpPr>
          <p:nvPr>
            <p:ph type="sldNum" sz="quarter" idx="11"/>
          </p:nvPr>
        </p:nvSpPr>
        <p:spPr/>
        <p:txBody>
          <a:bodyPr/>
          <a:lstStyle/>
          <a:p>
            <a:fld id="{B6F15528-21DE-4FAA-801E-634DDDAF4B2B}" type="slidenum">
              <a:rPr lang="nl-NL" smtClean="0"/>
              <a:t>‹N°›</a:t>
            </a:fld>
            <a:endParaRPr lang="nl-NL"/>
          </a:p>
        </p:txBody>
      </p:sp>
      <p:sp>
        <p:nvSpPr>
          <p:cNvPr id="5" name="Content Placeholder 2"/>
          <p:cNvSpPr>
            <a:spLocks noGrp="1"/>
          </p:cNvSpPr>
          <p:nvPr>
            <p:ph sz="half" idx="1" hasCustomPrompt="1"/>
          </p:nvPr>
        </p:nvSpPr>
        <p:spPr>
          <a:xfrm>
            <a:off x="1391477" y="1192611"/>
            <a:ext cx="4590643" cy="4933553"/>
          </a:xfrm>
        </p:spPr>
        <p:txBody>
          <a:bodyPr/>
          <a:lstStyle>
            <a:lvl1pPr>
              <a:defRPr sz="2805"/>
            </a:lvl1pPr>
            <a:lvl2pPr>
              <a:defRPr sz="2405"/>
            </a:lvl2pPr>
            <a:lvl3pPr>
              <a:defRPr sz="2004"/>
            </a:lvl3pPr>
            <a:lvl4pPr>
              <a:defRPr sz="1803"/>
            </a:lvl4pPr>
            <a:lvl5pPr>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Content Placeholder 3"/>
          <p:cNvSpPr>
            <a:spLocks noGrp="1"/>
          </p:cNvSpPr>
          <p:nvPr>
            <p:ph sz="half" idx="2" hasCustomPrompt="1"/>
          </p:nvPr>
        </p:nvSpPr>
        <p:spPr>
          <a:xfrm>
            <a:off x="6768074" y="1192611"/>
            <a:ext cx="4800535" cy="4933553"/>
          </a:xfrm>
        </p:spPr>
        <p:txBody>
          <a:bodyPr/>
          <a:lstStyle>
            <a:lvl1pPr>
              <a:defRPr sz="2805"/>
            </a:lvl1pPr>
            <a:lvl2pPr>
              <a:defRPr sz="2405"/>
            </a:lvl2pPr>
            <a:lvl3pPr>
              <a:defRPr sz="2004"/>
            </a:lvl3pPr>
            <a:lvl4pPr>
              <a:defRPr sz="1803"/>
            </a:lvl4pPr>
            <a:lvl5pPr>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289025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181"/>
            <a:ext cx="12192000" cy="6851638"/>
          </a:xfrm>
          <a:prstGeom prst="rect">
            <a:avLst/>
          </a:prstGeom>
        </p:spPr>
      </p:pic>
      <p:sp>
        <p:nvSpPr>
          <p:cNvPr id="3" name="Content Placeholder 2"/>
          <p:cNvSpPr>
            <a:spLocks noGrp="1"/>
          </p:cNvSpPr>
          <p:nvPr>
            <p:ph sz="half" idx="1" hasCustomPrompt="1"/>
          </p:nvPr>
        </p:nvSpPr>
        <p:spPr>
          <a:xfrm>
            <a:off x="1199456" y="904045"/>
            <a:ext cx="4794944" cy="4977771"/>
          </a:xfrm>
        </p:spPr>
        <p:txBody>
          <a:bodyPr/>
          <a:lstStyle>
            <a:lvl1pPr>
              <a:defRPr sz="2805"/>
            </a:lvl1pPr>
            <a:lvl2pPr>
              <a:defRPr sz="2405"/>
            </a:lvl2pPr>
            <a:lvl3pPr>
              <a:defRPr sz="2004"/>
            </a:lvl3pPr>
            <a:lvl4pPr>
              <a:defRPr sz="1803"/>
            </a:lvl4pPr>
            <a:lvl5pPr marL="1832275" indent="0">
              <a:buFontTx/>
              <a:buNone/>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Date Placeholder 4"/>
          <p:cNvSpPr>
            <a:spLocks noGrp="1"/>
          </p:cNvSpPr>
          <p:nvPr>
            <p:ph type="dt" sz="half" idx="10"/>
          </p:nvPr>
        </p:nvSpPr>
        <p:spPr/>
        <p:txBody>
          <a:bodyPr/>
          <a:lstStyle/>
          <a:p>
            <a:fld id="{28E8B1A8-E50D-4EC8-A473-8B38C7D92426}" type="datetime1">
              <a:rPr lang="nl-NL" smtClean="0"/>
              <a:t>19-2-2019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nl-NL" smtClean="0"/>
              <a:t>‹N°›</a:t>
            </a:fld>
            <a:endParaRPr lang="nl-NL"/>
          </a:p>
        </p:txBody>
      </p:sp>
      <p:sp>
        <p:nvSpPr>
          <p:cNvPr id="9" name="Title 1"/>
          <p:cNvSpPr>
            <a:spLocks noGrp="1"/>
          </p:cNvSpPr>
          <p:nvPr>
            <p:ph type="title"/>
          </p:nvPr>
        </p:nvSpPr>
        <p:spPr>
          <a:xfrm>
            <a:off x="1199456" y="254771"/>
            <a:ext cx="10382944" cy="360707"/>
          </a:xfrm>
        </p:spPr>
        <p:txBody>
          <a:bodyPr/>
          <a:lstStyle/>
          <a:p>
            <a:r>
              <a:rPr lang="en-US" dirty="0"/>
              <a:t>Click to edit Master title style</a:t>
            </a:r>
            <a:endParaRPr lang="nl-NL" dirty="0"/>
          </a:p>
        </p:txBody>
      </p:sp>
    </p:spTree>
    <p:extLst>
      <p:ext uri="{BB962C8B-B14F-4D97-AF65-F5344CB8AC3E}">
        <p14:creationId xmlns:p14="http://schemas.microsoft.com/office/powerpoint/2010/main" val="221706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181"/>
            <a:ext cx="12192000" cy="6851638"/>
          </a:xfrm>
          <a:prstGeom prst="rect">
            <a:avLst/>
          </a:prstGeom>
        </p:spPr>
      </p:pic>
      <p:sp>
        <p:nvSpPr>
          <p:cNvPr id="3" name="Date Placeholder 2"/>
          <p:cNvSpPr>
            <a:spLocks noGrp="1"/>
          </p:cNvSpPr>
          <p:nvPr>
            <p:ph type="dt" sz="half" idx="10"/>
          </p:nvPr>
        </p:nvSpPr>
        <p:spPr/>
        <p:txBody>
          <a:bodyPr/>
          <a:lstStyle/>
          <a:p>
            <a:fld id="{D8F860FF-AA3A-4E4B-A582-EC1944DB99DF}" type="datetime1">
              <a:rPr lang="nl-NL" smtClean="0"/>
              <a:t>19-2-2019</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nl-NL" smtClean="0"/>
              <a:t>‹N°›</a:t>
            </a:fld>
            <a:endParaRPr lang="nl-NL"/>
          </a:p>
        </p:txBody>
      </p:sp>
      <p:sp>
        <p:nvSpPr>
          <p:cNvPr id="6" name="Content Placeholder 3"/>
          <p:cNvSpPr>
            <a:spLocks noGrp="1"/>
          </p:cNvSpPr>
          <p:nvPr>
            <p:ph sz="half" idx="2" hasCustomPrompt="1"/>
          </p:nvPr>
        </p:nvSpPr>
        <p:spPr>
          <a:xfrm>
            <a:off x="4655840" y="976186"/>
            <a:ext cx="6926560" cy="4933553"/>
          </a:xfrm>
        </p:spPr>
        <p:txBody>
          <a:bodyPr/>
          <a:lstStyle>
            <a:lvl1pPr>
              <a:defRPr sz="2805"/>
            </a:lvl1pPr>
            <a:lvl2pPr>
              <a:defRPr sz="2405"/>
            </a:lvl2pPr>
            <a:lvl3pPr>
              <a:defRPr sz="2004"/>
            </a:lvl3pPr>
            <a:lvl4pPr>
              <a:defRPr sz="1803"/>
            </a:lvl4pPr>
            <a:lvl5pPr marL="1832275" indent="0">
              <a:buFontTx/>
              <a:buNone/>
              <a:defRPr sz="1803"/>
            </a:lvl5pPr>
            <a:lvl6pPr>
              <a:defRPr sz="1803"/>
            </a:lvl6pPr>
            <a:lvl7pPr>
              <a:defRPr sz="1803"/>
            </a:lvl7pPr>
            <a:lvl8pPr>
              <a:defRPr sz="1803"/>
            </a:lvl8pPr>
            <a:lvl9pPr>
              <a:defRPr sz="1803"/>
            </a:lvl9pPr>
          </a:lstStyle>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itle 1"/>
          <p:cNvSpPr>
            <a:spLocks noGrp="1"/>
          </p:cNvSpPr>
          <p:nvPr>
            <p:ph type="title"/>
          </p:nvPr>
        </p:nvSpPr>
        <p:spPr>
          <a:xfrm>
            <a:off x="1583499" y="254771"/>
            <a:ext cx="9998901" cy="432849"/>
          </a:xfrm>
        </p:spPr>
        <p:txBody>
          <a:bodyPr/>
          <a:lstStyle/>
          <a:p>
            <a:r>
              <a:rPr lang="en-US"/>
              <a:t>Click to edit Master title style</a:t>
            </a:r>
            <a:endParaRPr lang="nl-NL" dirty="0"/>
          </a:p>
        </p:txBody>
      </p:sp>
    </p:spTree>
    <p:extLst>
      <p:ext uri="{BB962C8B-B14F-4D97-AF65-F5344CB8AC3E}">
        <p14:creationId xmlns:p14="http://schemas.microsoft.com/office/powerpoint/2010/main" val="260302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274639"/>
            <a:ext cx="9985109" cy="629406"/>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1199456" y="1600201"/>
            <a:ext cx="9985109" cy="43537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1583499" y="6242523"/>
            <a:ext cx="1344149" cy="365125"/>
          </a:xfrm>
          <a:prstGeom prst="rect">
            <a:avLst/>
          </a:prstGeom>
        </p:spPr>
        <p:txBody>
          <a:bodyPr vert="horz" lIns="91440" tIns="45720" rIns="91440" bIns="45720" rtlCol="0" anchor="ctr"/>
          <a:lstStyle>
            <a:lvl1pPr algn="l">
              <a:defRPr sz="1202">
                <a:solidFill>
                  <a:schemeClr val="tx1">
                    <a:tint val="75000"/>
                  </a:schemeClr>
                </a:solidFill>
                <a:latin typeface="+mj-lt"/>
              </a:defRPr>
            </a:lvl1pPr>
          </a:lstStyle>
          <a:p>
            <a:fld id="{0CA80BB6-261E-4569-AD01-2174B86A6171}" type="datetime1">
              <a:rPr lang="nl-NL" smtClean="0"/>
              <a:t>19-2-2019</a:t>
            </a:fld>
            <a:endParaRPr lang="en-US" dirty="0"/>
          </a:p>
        </p:txBody>
      </p:sp>
      <p:sp>
        <p:nvSpPr>
          <p:cNvPr id="6" name="Slide Number Placeholder 5"/>
          <p:cNvSpPr>
            <a:spLocks noGrp="1"/>
          </p:cNvSpPr>
          <p:nvPr>
            <p:ph type="sldNum" sz="quarter" idx="4"/>
          </p:nvPr>
        </p:nvSpPr>
        <p:spPr>
          <a:xfrm>
            <a:off x="3023659" y="6242523"/>
            <a:ext cx="1102816" cy="365125"/>
          </a:xfrm>
          <a:prstGeom prst="rect">
            <a:avLst/>
          </a:prstGeom>
        </p:spPr>
        <p:txBody>
          <a:bodyPr vert="horz" lIns="91440" tIns="45720" rIns="91440" bIns="45720" rtlCol="0" anchor="ctr"/>
          <a:lstStyle>
            <a:lvl1pPr algn="l">
              <a:defRPr sz="1202">
                <a:solidFill>
                  <a:schemeClr val="tx1">
                    <a:tint val="75000"/>
                  </a:schemeClr>
                </a:solidFill>
                <a:latin typeface="+mj-lt"/>
              </a:defRPr>
            </a:lvl1pPr>
          </a:lstStyle>
          <a:p>
            <a:fld id="{B6F15528-21DE-4FAA-801E-634DDDAF4B2B}" type="slidenum">
              <a:rPr lang="nl-NL" smtClean="0"/>
              <a:t>‹N°›</a:t>
            </a:fld>
            <a:endParaRPr lang="nl-NL"/>
          </a:p>
        </p:txBody>
      </p:sp>
    </p:spTree>
    <p:extLst>
      <p:ext uri="{BB962C8B-B14F-4D97-AF65-F5344CB8AC3E}">
        <p14:creationId xmlns:p14="http://schemas.microsoft.com/office/powerpoint/2010/main" val="658037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hf hdr="0" ftr="0" dt="0"/>
  <p:txStyles>
    <p:titleStyle>
      <a:lvl1pPr algn="l" defTabSz="916137" rtl="0" eaLnBrk="1" latinLnBrk="0" hangingPunct="1">
        <a:spcBef>
          <a:spcPct val="0"/>
        </a:spcBef>
        <a:buNone/>
        <a:defRPr sz="3206" kern="1200" baseline="0">
          <a:solidFill>
            <a:schemeClr val="tx1"/>
          </a:solidFill>
          <a:latin typeface="+mj-lt"/>
          <a:ea typeface="+mj-ea"/>
          <a:cs typeface="+mj-cs"/>
        </a:defRPr>
      </a:lvl1pPr>
    </p:titleStyle>
    <p:bodyStyle>
      <a:lvl1pPr marL="0" indent="0" algn="l" defTabSz="916137" rtl="0" eaLnBrk="1" latinLnBrk="0" hangingPunct="1">
        <a:spcBef>
          <a:spcPct val="20000"/>
        </a:spcBef>
        <a:buFontTx/>
        <a:buNone/>
        <a:defRPr sz="2405" kern="1200">
          <a:solidFill>
            <a:srgbClr val="CC0099"/>
          </a:solidFill>
          <a:latin typeface="Calibri" panose="020F0502020204030204" pitchFamily="34" charset="0"/>
          <a:ea typeface="+mn-ea"/>
          <a:cs typeface="+mn-cs"/>
        </a:defRPr>
      </a:lvl1pPr>
      <a:lvl2pPr marL="744362" indent="-286293" algn="l" defTabSz="916137" rtl="0" eaLnBrk="1" latinLnBrk="0" hangingPunct="1">
        <a:spcBef>
          <a:spcPct val="20000"/>
        </a:spcBef>
        <a:buFont typeface="Arial" panose="020B0604020202020204" pitchFamily="34" charset="0"/>
        <a:buChar char="•"/>
        <a:defRPr sz="2004" kern="1200">
          <a:solidFill>
            <a:schemeClr val="accent4">
              <a:lumMod val="75000"/>
            </a:schemeClr>
          </a:solidFill>
          <a:latin typeface="+mn-lt"/>
          <a:ea typeface="+mn-ea"/>
          <a:cs typeface="+mn-cs"/>
        </a:defRPr>
      </a:lvl2pPr>
      <a:lvl3pPr marL="916137" indent="0" algn="l" defTabSz="916137" rtl="0" eaLnBrk="1" latinLnBrk="0" hangingPunct="1">
        <a:spcBef>
          <a:spcPct val="20000"/>
        </a:spcBef>
        <a:buClr>
          <a:schemeClr val="tx2"/>
        </a:buClr>
        <a:buSzPct val="140000"/>
        <a:buFontTx/>
        <a:buNone/>
        <a:defRPr sz="2004" kern="1200">
          <a:solidFill>
            <a:srgbClr val="585858"/>
          </a:solidFill>
          <a:latin typeface="+mn-lt"/>
          <a:ea typeface="+mn-ea"/>
          <a:cs typeface="+mn-cs"/>
        </a:defRPr>
      </a:lvl3pPr>
      <a:lvl4pPr marL="1603240" indent="-229034" algn="l" defTabSz="916137" rtl="0" eaLnBrk="1" latinLnBrk="0" hangingPunct="1">
        <a:spcBef>
          <a:spcPct val="20000"/>
        </a:spcBef>
        <a:buFont typeface="Arial" panose="020B0604020202020204" pitchFamily="34" charset="0"/>
        <a:buChar char="–"/>
        <a:defRPr sz="1803" kern="1200">
          <a:solidFill>
            <a:srgbClr val="515060"/>
          </a:solidFill>
          <a:latin typeface="+mn-lt"/>
          <a:ea typeface="+mn-ea"/>
          <a:cs typeface="+mn-cs"/>
        </a:defRPr>
      </a:lvl4pPr>
      <a:lvl5pPr marL="2061309" indent="-229034" algn="l" defTabSz="916137" rtl="0" eaLnBrk="1" latinLnBrk="0" hangingPunct="1">
        <a:spcBef>
          <a:spcPct val="20000"/>
        </a:spcBef>
        <a:buFont typeface="Arial" panose="020B0604020202020204" pitchFamily="34" charset="0"/>
        <a:buChar char="»"/>
        <a:defRPr sz="2004" kern="1200">
          <a:solidFill>
            <a:srgbClr val="585858"/>
          </a:solidFill>
          <a:latin typeface="+mn-lt"/>
          <a:ea typeface="+mn-ea"/>
          <a:cs typeface="+mn-cs"/>
        </a:defRPr>
      </a:lvl5pPr>
      <a:lvl6pPr marL="2519378"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6pPr>
      <a:lvl7pPr marL="2977446"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7pPr>
      <a:lvl8pPr marL="3435515"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8pPr>
      <a:lvl9pPr marL="3893584" indent="-229034" algn="l" defTabSz="916137" rtl="0" eaLnBrk="1" latinLnBrk="0" hangingPunct="1">
        <a:spcBef>
          <a:spcPct val="20000"/>
        </a:spcBef>
        <a:buFont typeface="Arial" panose="020B0604020202020204" pitchFamily="34" charset="0"/>
        <a:buChar char="•"/>
        <a:defRPr sz="2004" kern="1200">
          <a:solidFill>
            <a:schemeClr val="tx1"/>
          </a:solidFill>
          <a:latin typeface="+mn-lt"/>
          <a:ea typeface="+mn-ea"/>
          <a:cs typeface="+mn-cs"/>
        </a:defRPr>
      </a:lvl9pPr>
    </p:bodyStyle>
    <p:otherStyle>
      <a:defPPr>
        <a:defRPr lang="nl-NL"/>
      </a:defPPr>
      <a:lvl1pPr marL="0" algn="l" defTabSz="916137" rtl="0" eaLnBrk="1" latinLnBrk="0" hangingPunct="1">
        <a:defRPr sz="1803" kern="1200">
          <a:solidFill>
            <a:schemeClr val="tx1"/>
          </a:solidFill>
          <a:latin typeface="+mn-lt"/>
          <a:ea typeface="+mn-ea"/>
          <a:cs typeface="+mn-cs"/>
        </a:defRPr>
      </a:lvl1pPr>
      <a:lvl2pPr marL="458069" algn="l" defTabSz="916137" rtl="0" eaLnBrk="1" latinLnBrk="0" hangingPunct="1">
        <a:defRPr sz="1803" kern="1200">
          <a:solidFill>
            <a:schemeClr val="tx1"/>
          </a:solidFill>
          <a:latin typeface="+mn-lt"/>
          <a:ea typeface="+mn-ea"/>
          <a:cs typeface="+mn-cs"/>
        </a:defRPr>
      </a:lvl2pPr>
      <a:lvl3pPr marL="916137" algn="l" defTabSz="916137" rtl="0" eaLnBrk="1" latinLnBrk="0" hangingPunct="1">
        <a:defRPr sz="1803" kern="1200">
          <a:solidFill>
            <a:schemeClr val="tx1"/>
          </a:solidFill>
          <a:latin typeface="+mn-lt"/>
          <a:ea typeface="+mn-ea"/>
          <a:cs typeface="+mn-cs"/>
        </a:defRPr>
      </a:lvl3pPr>
      <a:lvl4pPr marL="1374206" algn="l" defTabSz="916137" rtl="0" eaLnBrk="1" latinLnBrk="0" hangingPunct="1">
        <a:defRPr sz="1803" kern="1200">
          <a:solidFill>
            <a:schemeClr val="tx1"/>
          </a:solidFill>
          <a:latin typeface="+mn-lt"/>
          <a:ea typeface="+mn-ea"/>
          <a:cs typeface="+mn-cs"/>
        </a:defRPr>
      </a:lvl4pPr>
      <a:lvl5pPr marL="1832275" algn="l" defTabSz="916137" rtl="0" eaLnBrk="1" latinLnBrk="0" hangingPunct="1">
        <a:defRPr sz="1803" kern="1200">
          <a:solidFill>
            <a:schemeClr val="tx1"/>
          </a:solidFill>
          <a:latin typeface="+mn-lt"/>
          <a:ea typeface="+mn-ea"/>
          <a:cs typeface="+mn-cs"/>
        </a:defRPr>
      </a:lvl5pPr>
      <a:lvl6pPr marL="2290343" algn="l" defTabSz="916137" rtl="0" eaLnBrk="1" latinLnBrk="0" hangingPunct="1">
        <a:defRPr sz="1803" kern="1200">
          <a:solidFill>
            <a:schemeClr val="tx1"/>
          </a:solidFill>
          <a:latin typeface="+mn-lt"/>
          <a:ea typeface="+mn-ea"/>
          <a:cs typeface="+mn-cs"/>
        </a:defRPr>
      </a:lvl6pPr>
      <a:lvl7pPr marL="2748412" algn="l" defTabSz="916137" rtl="0" eaLnBrk="1" latinLnBrk="0" hangingPunct="1">
        <a:defRPr sz="1803" kern="1200">
          <a:solidFill>
            <a:schemeClr val="tx1"/>
          </a:solidFill>
          <a:latin typeface="+mn-lt"/>
          <a:ea typeface="+mn-ea"/>
          <a:cs typeface="+mn-cs"/>
        </a:defRPr>
      </a:lvl7pPr>
      <a:lvl8pPr marL="3206481" algn="l" defTabSz="916137" rtl="0" eaLnBrk="1" latinLnBrk="0" hangingPunct="1">
        <a:defRPr sz="1803" kern="1200">
          <a:solidFill>
            <a:schemeClr val="tx1"/>
          </a:solidFill>
          <a:latin typeface="+mn-lt"/>
          <a:ea typeface="+mn-ea"/>
          <a:cs typeface="+mn-cs"/>
        </a:defRPr>
      </a:lvl8pPr>
      <a:lvl9pPr marL="3664549" algn="l" defTabSz="916137" rtl="0" eaLnBrk="1" latinLnBrk="0" hangingPunct="1">
        <a:defRPr sz="18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unia.b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be/url?sa=i&amp;rct=j&amp;q=&amp;esrc=s&amp;frm=1&amp;source=images&amp;cd=&amp;cad=rja&amp;uact=8&amp;ved=0CAcQjRxqFQoTCNCqrMO4rcgCFQk9FAodp4kGPg&amp;url=http://www.comite21.org/newsletters/infos21/infos-21.html?id%3D49&amp;bvm=bv.104317490,d.d24&amp;psig=AFQjCNEY0BQK0mDgxzl13xPALwvQigRR_w&amp;ust=144420692656507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mailto:v&#233;ronique.ghesquiere@unia.b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gif"/><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hyperlink" Target="http://www.google.be/url?sa=i&amp;rct=j&amp;q=&amp;esrc=s&amp;frm=1&amp;source=images&amp;cd=&amp;cad=rja&amp;uact=8&amp;ved=0CAcQjRxqFQoTCKfnnZ2OwsgCFauPcgodH-UH_Q&amp;url=http://www.espace-citoyen.be/communaute-francaise/&amp;psig=AFQjCNH8FP0oisuYkxnF_0r4Oc99XZWk7Q&amp;ust=144491716301792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249" y="1409035"/>
            <a:ext cx="7741085" cy="1370690"/>
          </a:xfrm>
        </p:spPr>
        <p:txBody>
          <a:bodyPr>
            <a:normAutofit fontScale="90000"/>
          </a:bodyPr>
          <a:lstStyle/>
          <a:p>
            <a:pPr algn="ctr"/>
            <a:r>
              <a:rPr lang="fr-BE" dirty="0"/>
              <a:t/>
            </a:r>
            <a:br>
              <a:rPr lang="fr-BE" dirty="0"/>
            </a:br>
            <a:r>
              <a:rPr lang="fr-BE" dirty="0"/>
              <a:t>Difficultés d’intégration scolaire ou professionnelle:</a:t>
            </a:r>
            <a:br>
              <a:rPr lang="fr-BE" dirty="0"/>
            </a:br>
            <a:r>
              <a:rPr lang="fr-BE" dirty="0"/>
              <a:t>quand peut-on parler de discrimination?</a:t>
            </a:r>
            <a:br>
              <a:rPr lang="fr-BE" dirty="0"/>
            </a:br>
            <a:endParaRPr lang="nl-NL" dirty="0"/>
          </a:p>
        </p:txBody>
      </p:sp>
      <p:sp>
        <p:nvSpPr>
          <p:cNvPr id="3" name="Subtitle 2"/>
          <p:cNvSpPr>
            <a:spLocks noGrp="1"/>
          </p:cNvSpPr>
          <p:nvPr>
            <p:ph type="subTitle" idx="1"/>
          </p:nvPr>
        </p:nvSpPr>
        <p:spPr>
          <a:xfrm>
            <a:off x="3066053" y="5088257"/>
            <a:ext cx="4328496" cy="504991"/>
          </a:xfrm>
        </p:spPr>
        <p:txBody>
          <a:bodyPr/>
          <a:lstStyle/>
          <a:p>
            <a:pPr algn="ctr"/>
            <a:r>
              <a:rPr lang="nl-NL" dirty="0"/>
              <a:t>9 </a:t>
            </a:r>
            <a:r>
              <a:rPr lang="nl-NL" dirty="0" err="1"/>
              <a:t>février</a:t>
            </a:r>
            <a:r>
              <a:rPr lang="nl-NL" dirty="0"/>
              <a:t> 2019          Véronique Ghesquière</a:t>
            </a:r>
          </a:p>
        </p:txBody>
      </p:sp>
      <p:sp>
        <p:nvSpPr>
          <p:cNvPr id="4" name="Espace réservé du numéro de diapositive 3">
            <a:extLst>
              <a:ext uri="{FF2B5EF4-FFF2-40B4-BE49-F238E27FC236}">
                <a16:creationId xmlns:a16="http://schemas.microsoft.com/office/drawing/2014/main" id="{DA47B418-7360-4E18-914F-1370255F7272}"/>
              </a:ext>
            </a:extLst>
          </p:cNvPr>
          <p:cNvSpPr>
            <a:spLocks noGrp="1"/>
          </p:cNvSpPr>
          <p:nvPr>
            <p:ph type="sldNum" sz="quarter" idx="12"/>
          </p:nvPr>
        </p:nvSpPr>
        <p:spPr/>
        <p:txBody>
          <a:bodyPr/>
          <a:lstStyle/>
          <a:p>
            <a:pPr defTabSz="916137"/>
            <a:fld id="{BD627FEF-1C67-4199-9FF6-FA77D1738B7A}" type="slidenum">
              <a:rPr lang="nl-NL">
                <a:solidFill>
                  <a:srgbClr val="F79646">
                    <a:tint val="75000"/>
                  </a:srgbClr>
                </a:solidFill>
                <a:latin typeface="UnitRoundedOT"/>
              </a:rPr>
              <a:pPr defTabSz="916137"/>
              <a:t>1</a:t>
            </a:fld>
            <a:endParaRPr lang="nl-NL" dirty="0">
              <a:solidFill>
                <a:srgbClr val="F79646">
                  <a:tint val="75000"/>
                </a:srgbClr>
              </a:solidFill>
              <a:latin typeface="UnitRoundedOT"/>
            </a:endParaRPr>
          </a:p>
        </p:txBody>
      </p:sp>
    </p:spTree>
    <p:extLst>
      <p:ext uri="{BB962C8B-B14F-4D97-AF65-F5344CB8AC3E}">
        <p14:creationId xmlns:p14="http://schemas.microsoft.com/office/powerpoint/2010/main" val="3448672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201DB0E-62F7-4731-8648-5795A85CF90D}"/>
              </a:ext>
            </a:extLst>
          </p:cNvPr>
          <p:cNvSpPr>
            <a:spLocks noGrp="1" noChangeArrowheads="1"/>
          </p:cNvSpPr>
          <p:nvPr>
            <p:ph type="body" idx="4294967295"/>
          </p:nvPr>
        </p:nvSpPr>
        <p:spPr>
          <a:xfrm>
            <a:off x="2192338" y="2060575"/>
            <a:ext cx="7288212" cy="4065588"/>
          </a:xfrm>
        </p:spPr>
        <p:txBody>
          <a:bodyPr/>
          <a:lstStyle/>
          <a:p>
            <a:pPr algn="ctr">
              <a:buFont typeface="Wingdings" panose="05000000000000000000" pitchFamily="2" charset="2"/>
              <a:buNone/>
            </a:pPr>
            <a:r>
              <a:rPr lang="nl-BE" altLang="fr-FR" sz="2800"/>
              <a:t>On peut </a:t>
            </a:r>
            <a:r>
              <a:rPr lang="nl-BE" altLang="fr-FR" sz="2800" b="1">
                <a:solidFill>
                  <a:schemeClr val="hlink"/>
                </a:solidFill>
              </a:rPr>
              <a:t>PARFOIS</a:t>
            </a:r>
            <a:r>
              <a:rPr lang="nl-BE" altLang="fr-FR" sz="2800"/>
              <a:t> faire des distinctions</a:t>
            </a:r>
          </a:p>
          <a:p>
            <a:pPr algn="ctr">
              <a:buFont typeface="Wingdings" panose="05000000000000000000" pitchFamily="2" charset="2"/>
              <a:buNone/>
            </a:pPr>
            <a:endParaRPr lang="nl-BE" altLang="fr-FR" sz="2600"/>
          </a:p>
          <a:p>
            <a:pPr algn="ctr">
              <a:buFont typeface="Wingdings" panose="05000000000000000000" pitchFamily="2" charset="2"/>
              <a:buNone/>
            </a:pPr>
            <a:r>
              <a:rPr lang="nl-BE" altLang="fr-FR" sz="2400"/>
              <a:t>(pour des motifs justifiés tels que </a:t>
            </a:r>
          </a:p>
          <a:p>
            <a:pPr algn="ctr">
              <a:buFont typeface="Wingdings" panose="05000000000000000000" pitchFamily="2" charset="2"/>
              <a:buNone/>
            </a:pPr>
            <a:r>
              <a:rPr lang="nl-BE" altLang="fr-FR" sz="2400"/>
              <a:t>hygiène, sécurité, nécessaires aptitudes pour un emploi, etc.)</a:t>
            </a:r>
          </a:p>
          <a:p>
            <a:pPr algn="ctr">
              <a:buFont typeface="Wingdings" panose="05000000000000000000" pitchFamily="2" charset="2"/>
              <a:buNone/>
            </a:pPr>
            <a:endParaRPr lang="nl-BE" altLang="fr-FR" sz="2400"/>
          </a:p>
          <a:p>
            <a:pPr algn="ctr">
              <a:buFont typeface="Wingdings" panose="05000000000000000000" pitchFamily="2" charset="2"/>
              <a:buNone/>
            </a:pPr>
            <a:r>
              <a:rPr lang="nl-BE" altLang="fr-FR" sz="2600"/>
              <a:t>Mais</a:t>
            </a:r>
          </a:p>
          <a:p>
            <a:pPr algn="ctr">
              <a:buFont typeface="Wingdings" panose="05000000000000000000" pitchFamily="2" charset="2"/>
              <a:buNone/>
            </a:pPr>
            <a:r>
              <a:rPr lang="nl-BE" altLang="fr-FR" sz="2800"/>
              <a:t>On ne peut </a:t>
            </a:r>
            <a:r>
              <a:rPr lang="nl-BE" altLang="fr-FR" sz="2800" b="1">
                <a:solidFill>
                  <a:schemeClr val="hlink"/>
                </a:solidFill>
              </a:rPr>
              <a:t>JAMAIS</a:t>
            </a:r>
            <a:r>
              <a:rPr lang="nl-BE" altLang="fr-FR" sz="2800"/>
              <a:t> discriminer</a:t>
            </a:r>
          </a:p>
          <a:p>
            <a:pPr algn="ctr">
              <a:buFont typeface="Wingdings" panose="05000000000000000000" pitchFamily="2" charset="2"/>
              <a:buNone/>
            </a:pPr>
            <a:endParaRPr lang="nl-BE" altLang="fr-FR" sz="1500"/>
          </a:p>
          <a:p>
            <a:pPr algn="ctr">
              <a:buFont typeface="Wingdings" panose="05000000000000000000" pitchFamily="2" charset="2"/>
              <a:buNone/>
            </a:pPr>
            <a:endParaRPr lang="nl-BE" altLang="fr-FR" sz="2600"/>
          </a:p>
          <a:p>
            <a:pPr algn="ctr">
              <a:buFont typeface="Wingdings" panose="05000000000000000000" pitchFamily="2" charset="2"/>
              <a:buNone/>
            </a:pPr>
            <a:endParaRPr lang="en-US" altLang="fr-FR" sz="2600"/>
          </a:p>
        </p:txBody>
      </p:sp>
      <p:sp>
        <p:nvSpPr>
          <p:cNvPr id="68612" name="Text Box 4">
            <a:extLst>
              <a:ext uri="{FF2B5EF4-FFF2-40B4-BE49-F238E27FC236}">
                <a16:creationId xmlns:a16="http://schemas.microsoft.com/office/drawing/2014/main" id="{6B635EAA-CDCE-43FA-BC3E-E5899CC5C054}"/>
              </a:ext>
            </a:extLst>
          </p:cNvPr>
          <p:cNvSpPr txBox="1">
            <a:spLocks noChangeArrowheads="1"/>
          </p:cNvSpPr>
          <p:nvPr/>
        </p:nvSpPr>
        <p:spPr bwMode="auto">
          <a:xfrm>
            <a:off x="2566989" y="549276"/>
            <a:ext cx="64087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ltLang="fr-FR" sz="2800" b="1" dirty="0">
                <a:solidFill>
                  <a:schemeClr val="accent1"/>
                </a:solidFill>
              </a:rPr>
              <a:t>Distinction  		Discrimination</a:t>
            </a:r>
            <a:endParaRPr lang="en-US" altLang="fr-FR" sz="2800" b="1" dirty="0">
              <a:solidFill>
                <a:schemeClr val="accent1"/>
              </a:solidFill>
            </a:endParaRPr>
          </a:p>
        </p:txBody>
      </p:sp>
      <p:sp>
        <p:nvSpPr>
          <p:cNvPr id="68617" name="AutoShape 9">
            <a:extLst>
              <a:ext uri="{FF2B5EF4-FFF2-40B4-BE49-F238E27FC236}">
                <a16:creationId xmlns:a16="http://schemas.microsoft.com/office/drawing/2014/main" id="{5A1BEB9A-EF08-4F57-99DE-BA2F5FD918D3}"/>
              </a:ext>
            </a:extLst>
          </p:cNvPr>
          <p:cNvSpPr>
            <a:spLocks noChangeArrowheads="1"/>
          </p:cNvSpPr>
          <p:nvPr/>
        </p:nvSpPr>
        <p:spPr bwMode="auto">
          <a:xfrm>
            <a:off x="4727576" y="765176"/>
            <a:ext cx="576263" cy="1428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884654" y="475989"/>
            <a:ext cx="10614239" cy="2558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Autofit/>
          </a:bodyPr>
          <a:lstStyle/>
          <a:p>
            <a:pPr eaLnBrk="1" hangingPunct="1"/>
            <a:r>
              <a:rPr lang="fr-BE" altLang="fr-FR" sz="2800" dirty="0">
                <a:solidFill>
                  <a:schemeClr val="tx2">
                    <a:lumMod val="75000"/>
                  </a:schemeClr>
                </a:solidFill>
              </a:rPr>
              <a:t>Législation relative à la lutte contre certaines formes de discrimination</a:t>
            </a:r>
          </a:p>
        </p:txBody>
      </p:sp>
      <p:sp>
        <p:nvSpPr>
          <p:cNvPr id="3" name="Content Placeholder 2"/>
          <p:cNvSpPr>
            <a:spLocks noGrp="1"/>
          </p:cNvSpPr>
          <p:nvPr>
            <p:ph idx="1"/>
          </p:nvPr>
        </p:nvSpPr>
        <p:spPr>
          <a:xfrm>
            <a:off x="789140" y="1143001"/>
            <a:ext cx="11402860" cy="4983163"/>
          </a:xfrm>
        </p:spPr>
        <p:txBody>
          <a:bodyPr/>
          <a:lstStyle/>
          <a:p>
            <a:pPr>
              <a:spcBef>
                <a:spcPct val="0"/>
              </a:spcBef>
              <a:defRPr/>
            </a:pPr>
            <a:endParaRPr lang="nl-BE" dirty="0">
              <a:solidFill>
                <a:srgbClr val="000000"/>
              </a:solidFill>
            </a:endParaRPr>
          </a:p>
          <a:p>
            <a:pPr eaLnBrk="1" hangingPunct="1">
              <a:spcBef>
                <a:spcPct val="0"/>
              </a:spcBef>
              <a:defRPr/>
            </a:pPr>
            <a:r>
              <a:rPr lang="fr-BE" dirty="0">
                <a:solidFill>
                  <a:srgbClr val="000000"/>
                </a:solidFill>
              </a:rPr>
              <a:t>Interdiction de discriminer, notamment sur le critère du handicap</a:t>
            </a:r>
          </a:p>
          <a:p>
            <a:pPr>
              <a:spcBef>
                <a:spcPct val="0"/>
              </a:spcBef>
              <a:defRPr/>
            </a:pPr>
            <a:endParaRPr lang="nl-BE" dirty="0">
              <a:solidFill>
                <a:srgbClr val="000000"/>
              </a:solidFill>
            </a:endParaRPr>
          </a:p>
          <a:p>
            <a:pPr eaLnBrk="1" hangingPunct="1">
              <a:spcBef>
                <a:spcPct val="0"/>
              </a:spcBef>
              <a:defRPr/>
            </a:pPr>
            <a:r>
              <a:rPr lang="nl-BE" b="1" dirty="0" err="1">
                <a:solidFill>
                  <a:srgbClr val="000000"/>
                </a:solidFill>
              </a:rPr>
              <a:t>Comportements</a:t>
            </a:r>
            <a:r>
              <a:rPr lang="nl-BE" b="1" dirty="0">
                <a:solidFill>
                  <a:srgbClr val="000000"/>
                </a:solidFill>
              </a:rPr>
              <a:t> </a:t>
            </a:r>
            <a:r>
              <a:rPr lang="nl-BE" b="1" dirty="0" err="1">
                <a:solidFill>
                  <a:srgbClr val="000000"/>
                </a:solidFill>
              </a:rPr>
              <a:t>interdits</a:t>
            </a:r>
            <a:r>
              <a:rPr lang="nl-BE" b="1" dirty="0">
                <a:solidFill>
                  <a:srgbClr val="000000"/>
                </a:solidFill>
              </a:rPr>
              <a:t>:</a:t>
            </a:r>
          </a:p>
          <a:p>
            <a:pPr>
              <a:spcBef>
                <a:spcPct val="0"/>
              </a:spcBef>
              <a:defRPr/>
            </a:pPr>
            <a:endParaRPr lang="nl-BE" dirty="0">
              <a:solidFill>
                <a:srgbClr val="000000"/>
              </a:solidFill>
            </a:endParaRPr>
          </a:p>
          <a:p>
            <a:pPr>
              <a:spcBef>
                <a:spcPct val="0"/>
              </a:spcBef>
              <a:buFontTx/>
              <a:buAutoNum type="arabicPeriod"/>
              <a:defRPr/>
            </a:pPr>
            <a:r>
              <a:rPr lang="nl-BE" dirty="0" err="1">
                <a:solidFill>
                  <a:srgbClr val="000000"/>
                </a:solidFill>
              </a:rPr>
              <a:t>Discrimination</a:t>
            </a:r>
            <a:r>
              <a:rPr lang="nl-BE" dirty="0">
                <a:solidFill>
                  <a:srgbClr val="000000"/>
                </a:solidFill>
              </a:rPr>
              <a:t> directe</a:t>
            </a:r>
          </a:p>
          <a:p>
            <a:pPr>
              <a:spcBef>
                <a:spcPct val="0"/>
              </a:spcBef>
              <a:buFontTx/>
              <a:buAutoNum type="arabicPeriod"/>
              <a:defRPr/>
            </a:pPr>
            <a:r>
              <a:rPr lang="nl-BE" dirty="0" err="1">
                <a:solidFill>
                  <a:srgbClr val="000000"/>
                </a:solidFill>
              </a:rPr>
              <a:t>Discrimination</a:t>
            </a:r>
            <a:r>
              <a:rPr lang="nl-BE" dirty="0">
                <a:solidFill>
                  <a:srgbClr val="000000"/>
                </a:solidFill>
              </a:rPr>
              <a:t> indirecte  </a:t>
            </a:r>
          </a:p>
          <a:p>
            <a:pPr>
              <a:spcBef>
                <a:spcPct val="0"/>
              </a:spcBef>
              <a:defRPr/>
            </a:pPr>
            <a:r>
              <a:rPr lang="nl-BE" dirty="0">
                <a:solidFill>
                  <a:srgbClr val="000000"/>
                </a:solidFill>
              </a:rPr>
              <a:t>		</a:t>
            </a:r>
            <a:r>
              <a:rPr lang="nl-BE" i="1" dirty="0">
                <a:solidFill>
                  <a:srgbClr val="000000"/>
                </a:solidFill>
              </a:rPr>
              <a:t>   mais </a:t>
            </a:r>
            <a:r>
              <a:rPr lang="nl-BE" i="1" dirty="0" err="1">
                <a:solidFill>
                  <a:srgbClr val="000000"/>
                </a:solidFill>
              </a:rPr>
              <a:t>aussi</a:t>
            </a:r>
            <a:r>
              <a:rPr lang="nl-BE" i="1" dirty="0">
                <a:solidFill>
                  <a:srgbClr val="000000"/>
                </a:solidFill>
              </a:rPr>
              <a:t> </a:t>
            </a:r>
            <a:r>
              <a:rPr lang="nl-BE" i="1" dirty="0" err="1">
                <a:solidFill>
                  <a:srgbClr val="000000"/>
                </a:solidFill>
              </a:rPr>
              <a:t>discrimination</a:t>
            </a:r>
            <a:r>
              <a:rPr lang="nl-BE" i="1" dirty="0">
                <a:solidFill>
                  <a:srgbClr val="000000"/>
                </a:solidFill>
              </a:rPr>
              <a:t> par </a:t>
            </a:r>
            <a:r>
              <a:rPr lang="nl-BE" i="1" dirty="0" err="1">
                <a:solidFill>
                  <a:srgbClr val="000000"/>
                </a:solidFill>
              </a:rPr>
              <a:t>association</a:t>
            </a:r>
            <a:r>
              <a:rPr lang="nl-BE" i="1" dirty="0">
                <a:solidFill>
                  <a:srgbClr val="000000"/>
                </a:solidFill>
              </a:rPr>
              <a:t> (&lt; </a:t>
            </a:r>
            <a:r>
              <a:rPr lang="nl-BE" i="1" dirty="0" err="1">
                <a:solidFill>
                  <a:srgbClr val="000000"/>
                </a:solidFill>
              </a:rPr>
              <a:t>jurisprudence</a:t>
            </a:r>
            <a:r>
              <a:rPr lang="nl-BE" i="1" dirty="0">
                <a:solidFill>
                  <a:srgbClr val="000000"/>
                </a:solidFill>
              </a:rPr>
              <a:t>)</a:t>
            </a:r>
          </a:p>
          <a:p>
            <a:pPr>
              <a:spcBef>
                <a:spcPct val="0"/>
              </a:spcBef>
              <a:defRPr/>
            </a:pPr>
            <a:r>
              <a:rPr lang="nl-BE" dirty="0">
                <a:solidFill>
                  <a:srgbClr val="000000"/>
                </a:solidFill>
              </a:rPr>
              <a:t>3.Harcèlement</a:t>
            </a:r>
          </a:p>
          <a:p>
            <a:pPr>
              <a:spcBef>
                <a:spcPct val="0"/>
              </a:spcBef>
              <a:defRPr/>
            </a:pPr>
            <a:r>
              <a:rPr lang="nl-BE" dirty="0">
                <a:solidFill>
                  <a:srgbClr val="000000"/>
                </a:solidFill>
              </a:rPr>
              <a:t>4.Injonction de </a:t>
            </a:r>
            <a:r>
              <a:rPr lang="nl-BE" dirty="0" err="1">
                <a:solidFill>
                  <a:srgbClr val="000000"/>
                </a:solidFill>
              </a:rPr>
              <a:t>discriminer</a:t>
            </a:r>
            <a:endParaRPr lang="nl-BE" dirty="0">
              <a:solidFill>
                <a:srgbClr val="000000"/>
              </a:solidFill>
            </a:endParaRPr>
          </a:p>
          <a:p>
            <a:pPr>
              <a:spcBef>
                <a:spcPct val="0"/>
              </a:spcBef>
              <a:defRPr/>
            </a:pPr>
            <a:r>
              <a:rPr lang="nl-BE" dirty="0">
                <a:solidFill>
                  <a:srgbClr val="000000"/>
                </a:solidFill>
              </a:rPr>
              <a:t>5.Incitation à la </a:t>
            </a:r>
            <a:r>
              <a:rPr lang="nl-BE" dirty="0" err="1">
                <a:solidFill>
                  <a:srgbClr val="000000"/>
                </a:solidFill>
              </a:rPr>
              <a:t>haine</a:t>
            </a:r>
            <a:r>
              <a:rPr lang="nl-BE" dirty="0">
                <a:solidFill>
                  <a:srgbClr val="000000"/>
                </a:solidFill>
              </a:rPr>
              <a:t>, au </a:t>
            </a:r>
            <a:r>
              <a:rPr lang="nl-BE" dirty="0" err="1">
                <a:solidFill>
                  <a:srgbClr val="000000"/>
                </a:solidFill>
              </a:rPr>
              <a:t>mépris</a:t>
            </a:r>
            <a:r>
              <a:rPr lang="nl-BE" dirty="0">
                <a:solidFill>
                  <a:srgbClr val="000000"/>
                </a:solidFill>
              </a:rPr>
              <a:t>, à la </a:t>
            </a:r>
            <a:r>
              <a:rPr lang="nl-BE" dirty="0" err="1">
                <a:solidFill>
                  <a:srgbClr val="000000"/>
                </a:solidFill>
              </a:rPr>
              <a:t>discrimination</a:t>
            </a:r>
            <a:endParaRPr lang="nl-BE" dirty="0">
              <a:solidFill>
                <a:srgbClr val="000000"/>
              </a:solidFill>
            </a:endParaRPr>
          </a:p>
          <a:p>
            <a:pPr>
              <a:spcBef>
                <a:spcPct val="0"/>
              </a:spcBef>
              <a:defRPr/>
            </a:pPr>
            <a:r>
              <a:rPr lang="nl-BE" b="1" dirty="0">
                <a:solidFill>
                  <a:schemeClr val="tx2">
                    <a:lumMod val="60000"/>
                    <a:lumOff val="40000"/>
                  </a:schemeClr>
                </a:solidFill>
              </a:rPr>
              <a:t>6. </a:t>
            </a:r>
            <a:r>
              <a:rPr lang="nl-BE" b="1" dirty="0" err="1">
                <a:solidFill>
                  <a:schemeClr val="tx2">
                    <a:lumMod val="60000"/>
                    <a:lumOff val="40000"/>
                  </a:schemeClr>
                </a:solidFill>
              </a:rPr>
              <a:t>Refus</a:t>
            </a:r>
            <a:r>
              <a:rPr lang="nl-BE" b="1" dirty="0">
                <a:solidFill>
                  <a:schemeClr val="tx2">
                    <a:lumMod val="60000"/>
                    <a:lumOff val="40000"/>
                  </a:schemeClr>
                </a:solidFill>
              </a:rPr>
              <a:t> </a:t>
            </a:r>
            <a:r>
              <a:rPr lang="nl-BE" b="1" dirty="0" err="1">
                <a:solidFill>
                  <a:schemeClr val="tx2">
                    <a:lumMod val="60000"/>
                    <a:lumOff val="40000"/>
                  </a:schemeClr>
                </a:solidFill>
              </a:rPr>
              <a:t>d’aménagement</a:t>
            </a:r>
            <a:r>
              <a:rPr lang="nl-BE" b="1" dirty="0">
                <a:solidFill>
                  <a:schemeClr val="tx2">
                    <a:lumMod val="60000"/>
                    <a:lumOff val="40000"/>
                  </a:schemeClr>
                </a:solidFill>
              </a:rPr>
              <a:t> </a:t>
            </a:r>
            <a:r>
              <a:rPr lang="nl-BE" b="1" dirty="0" err="1">
                <a:solidFill>
                  <a:schemeClr val="tx2">
                    <a:lumMod val="60000"/>
                    <a:lumOff val="40000"/>
                  </a:schemeClr>
                </a:solidFill>
              </a:rPr>
              <a:t>raisonnable</a:t>
            </a:r>
            <a:r>
              <a:rPr lang="nl-BE" b="1" dirty="0">
                <a:solidFill>
                  <a:schemeClr val="tx2">
                    <a:lumMod val="60000"/>
                    <a:lumOff val="40000"/>
                  </a:schemeClr>
                </a:solidFill>
              </a:rPr>
              <a:t> en faveur </a:t>
            </a:r>
            <a:r>
              <a:rPr lang="nl-BE" b="1" dirty="0" err="1">
                <a:solidFill>
                  <a:schemeClr val="tx2">
                    <a:lumMod val="60000"/>
                    <a:lumOff val="40000"/>
                  </a:schemeClr>
                </a:solidFill>
              </a:rPr>
              <a:t>d’une</a:t>
            </a:r>
            <a:r>
              <a:rPr lang="nl-BE" b="1" dirty="0">
                <a:solidFill>
                  <a:schemeClr val="tx2">
                    <a:lumMod val="60000"/>
                    <a:lumOff val="40000"/>
                  </a:schemeClr>
                </a:solidFill>
              </a:rPr>
              <a:t> </a:t>
            </a:r>
            <a:r>
              <a:rPr lang="nl-BE" b="1" dirty="0" err="1">
                <a:solidFill>
                  <a:schemeClr val="tx2">
                    <a:lumMod val="60000"/>
                    <a:lumOff val="40000"/>
                  </a:schemeClr>
                </a:solidFill>
              </a:rPr>
              <a:t>personne</a:t>
            </a:r>
            <a:r>
              <a:rPr lang="nl-BE" b="1" dirty="0">
                <a:solidFill>
                  <a:schemeClr val="tx2">
                    <a:lumMod val="60000"/>
                    <a:lumOff val="40000"/>
                  </a:schemeClr>
                </a:solidFill>
              </a:rPr>
              <a:t> </a:t>
            </a:r>
            <a:r>
              <a:rPr lang="nl-BE" b="1" dirty="0" err="1">
                <a:solidFill>
                  <a:schemeClr val="tx2">
                    <a:lumMod val="60000"/>
                    <a:lumOff val="40000"/>
                  </a:schemeClr>
                </a:solidFill>
              </a:rPr>
              <a:t>handicapée</a:t>
            </a:r>
            <a:r>
              <a:rPr lang="nl-BE" b="1" dirty="0">
                <a:solidFill>
                  <a:schemeClr val="tx2">
                    <a:lumMod val="60000"/>
                    <a:lumOff val="40000"/>
                  </a:schemeClr>
                </a:solidFill>
              </a:rPr>
              <a:t> </a:t>
            </a:r>
          </a:p>
          <a:p>
            <a:pPr eaLnBrk="1" hangingPunct="1">
              <a:defRPr/>
            </a:pPr>
            <a:endParaRPr lang="fr-BE" dirty="0"/>
          </a:p>
        </p:txBody>
      </p:sp>
      <p:pic>
        <p:nvPicPr>
          <p:cNvPr id="5"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5277" y="1435129"/>
            <a:ext cx="1866314" cy="1188698"/>
          </a:xfrm>
          <a:prstGeom prst="rect">
            <a:avLst/>
          </a:prstGeom>
        </p:spPr>
      </p:pic>
      <p:sp>
        <p:nvSpPr>
          <p:cNvPr id="2" name="Espace réservé du numéro de diapositive 1">
            <a:extLst>
              <a:ext uri="{FF2B5EF4-FFF2-40B4-BE49-F238E27FC236}">
                <a16:creationId xmlns:a16="http://schemas.microsoft.com/office/drawing/2014/main" id="{6C8DBB75-02CA-4F2A-902E-45D29B4FC5EC}"/>
              </a:ext>
            </a:extLst>
          </p:cNvPr>
          <p:cNvSpPr>
            <a:spLocks noGrp="1"/>
          </p:cNvSpPr>
          <p:nvPr>
            <p:ph type="sldNum" sz="quarter" idx="12"/>
          </p:nvPr>
        </p:nvSpPr>
        <p:spPr/>
        <p:txBody>
          <a:bodyPr/>
          <a:lstStyle/>
          <a:p>
            <a:pPr defTabSz="916137"/>
            <a:fld id="{97F1B3F7-E764-4AAC-99F2-3D89120383E9}" type="slidenum">
              <a:rPr lang="nl-NL">
                <a:solidFill>
                  <a:srgbClr val="F79646">
                    <a:tint val="75000"/>
                  </a:srgbClr>
                </a:solidFill>
                <a:latin typeface="UnitRoundedOT"/>
              </a:rPr>
              <a:pPr defTabSz="916137"/>
              <a:t>11</a:t>
            </a:fld>
            <a:endParaRPr lang="nl-NL" dirty="0">
              <a:solidFill>
                <a:srgbClr val="F79646">
                  <a:tint val="75000"/>
                </a:srgbClr>
              </a:solidFill>
              <a:latin typeface="UnitRoundedOT"/>
            </a:endParaRPr>
          </a:p>
        </p:txBody>
      </p:sp>
    </p:spTree>
    <p:extLst>
      <p:ext uri="{BB962C8B-B14F-4D97-AF65-F5344CB8AC3E}">
        <p14:creationId xmlns:p14="http://schemas.microsoft.com/office/powerpoint/2010/main" val="2910454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011B82D-EF07-4F0B-A317-47AF562062FB}"/>
              </a:ext>
            </a:extLst>
          </p:cNvPr>
          <p:cNvSpPr>
            <a:spLocks noGrp="1" noChangeArrowheads="1"/>
          </p:cNvSpPr>
          <p:nvPr>
            <p:ph type="title"/>
          </p:nvPr>
        </p:nvSpPr>
        <p:spPr>
          <a:xfrm>
            <a:off x="739036" y="288099"/>
            <a:ext cx="10445529" cy="471662"/>
          </a:xfrm>
        </p:spPr>
        <p:txBody>
          <a:bodyPr>
            <a:normAutofit fontScale="90000"/>
          </a:bodyPr>
          <a:lstStyle/>
          <a:p>
            <a:pPr eaLnBrk="1" hangingPunct="1"/>
            <a:r>
              <a:rPr lang="nl-BE" altLang="fr-FR" dirty="0" err="1">
                <a:solidFill>
                  <a:schemeClr val="tx2">
                    <a:lumMod val="75000"/>
                  </a:schemeClr>
                </a:solidFill>
              </a:rPr>
              <a:t>Champ</a:t>
            </a:r>
            <a:r>
              <a:rPr lang="nl-BE" altLang="fr-FR" dirty="0">
                <a:solidFill>
                  <a:schemeClr val="tx2">
                    <a:lumMod val="75000"/>
                  </a:schemeClr>
                </a:solidFill>
              </a:rPr>
              <a:t> </a:t>
            </a:r>
            <a:r>
              <a:rPr lang="nl-BE" altLang="fr-FR" dirty="0" err="1">
                <a:solidFill>
                  <a:schemeClr val="tx2">
                    <a:lumMod val="75000"/>
                  </a:schemeClr>
                </a:solidFill>
              </a:rPr>
              <a:t>d’application</a:t>
            </a:r>
            <a:r>
              <a:rPr lang="nl-BE" altLang="fr-FR" dirty="0">
                <a:solidFill>
                  <a:schemeClr val="tx2">
                    <a:lumMod val="75000"/>
                  </a:schemeClr>
                </a:solidFill>
              </a:rPr>
              <a:t> de la </a:t>
            </a:r>
            <a:r>
              <a:rPr lang="nl-BE" altLang="fr-FR" dirty="0" err="1">
                <a:solidFill>
                  <a:schemeClr val="tx2">
                    <a:lumMod val="75000"/>
                  </a:schemeClr>
                </a:solidFill>
              </a:rPr>
              <a:t>législation</a:t>
            </a:r>
            <a:r>
              <a:rPr lang="nl-BE" altLang="fr-FR" dirty="0">
                <a:solidFill>
                  <a:schemeClr val="tx2">
                    <a:lumMod val="75000"/>
                  </a:schemeClr>
                </a:solidFill>
              </a:rPr>
              <a:t> </a:t>
            </a:r>
            <a:r>
              <a:rPr lang="nl-BE" altLang="fr-FR" dirty="0" err="1">
                <a:solidFill>
                  <a:schemeClr val="tx2">
                    <a:lumMod val="75000"/>
                  </a:schemeClr>
                </a:solidFill>
              </a:rPr>
              <a:t>antidiscrimination</a:t>
            </a:r>
            <a:endParaRPr lang="nl-BE" altLang="fr-FR" dirty="0">
              <a:solidFill>
                <a:schemeClr val="tx2">
                  <a:lumMod val="75000"/>
                </a:schemeClr>
              </a:solidFill>
            </a:endParaRPr>
          </a:p>
        </p:txBody>
      </p:sp>
      <p:sp>
        <p:nvSpPr>
          <p:cNvPr id="12291" name="Rectangle 3">
            <a:extLst>
              <a:ext uri="{FF2B5EF4-FFF2-40B4-BE49-F238E27FC236}">
                <a16:creationId xmlns:a16="http://schemas.microsoft.com/office/drawing/2014/main" id="{045D03B7-2A1D-4CCD-A5E5-F477D313AF34}"/>
              </a:ext>
            </a:extLst>
          </p:cNvPr>
          <p:cNvSpPr>
            <a:spLocks noGrp="1" noChangeArrowheads="1"/>
          </p:cNvSpPr>
          <p:nvPr>
            <p:ph type="body" idx="1"/>
          </p:nvPr>
        </p:nvSpPr>
        <p:spPr>
          <a:xfrm>
            <a:off x="1027134" y="1014609"/>
            <a:ext cx="9457151" cy="5185775"/>
          </a:xfrm>
        </p:spPr>
        <p:txBody>
          <a:bodyPr>
            <a:normAutofit fontScale="92500" lnSpcReduction="20000"/>
          </a:bodyPr>
          <a:lstStyle/>
          <a:p>
            <a:pPr eaLnBrk="1" hangingPunct="1">
              <a:lnSpc>
                <a:spcPct val="90000"/>
              </a:lnSpc>
            </a:pPr>
            <a:r>
              <a:rPr lang="nl-BE" altLang="fr-FR" sz="2500" b="1" i="1" dirty="0" err="1">
                <a:solidFill>
                  <a:srgbClr val="002060"/>
                </a:solidFill>
              </a:rPr>
              <a:t>Biens</a:t>
            </a:r>
            <a:r>
              <a:rPr lang="nl-BE" altLang="fr-FR" sz="2500" b="1" i="1" dirty="0">
                <a:solidFill>
                  <a:srgbClr val="002060"/>
                </a:solidFill>
              </a:rPr>
              <a:t> et services </a:t>
            </a:r>
            <a:r>
              <a:rPr lang="nl-BE" altLang="fr-FR" sz="2500" b="1" i="1" dirty="0" err="1">
                <a:solidFill>
                  <a:srgbClr val="002060"/>
                </a:solidFill>
              </a:rPr>
              <a:t>accessibles</a:t>
            </a:r>
            <a:r>
              <a:rPr lang="nl-BE" altLang="fr-FR" sz="2500" b="1" i="1" dirty="0">
                <a:solidFill>
                  <a:srgbClr val="002060"/>
                </a:solidFill>
              </a:rPr>
              <a:t> au public</a:t>
            </a:r>
          </a:p>
          <a:p>
            <a:pPr eaLnBrk="1" hangingPunct="1">
              <a:lnSpc>
                <a:spcPct val="90000"/>
              </a:lnSpc>
            </a:pPr>
            <a:endParaRPr lang="nl-BE" altLang="fr-FR" sz="700" i="1" dirty="0">
              <a:solidFill>
                <a:srgbClr val="002060"/>
              </a:solidFill>
            </a:endParaRPr>
          </a:p>
          <a:p>
            <a:pPr eaLnBrk="1" hangingPunct="1">
              <a:lnSpc>
                <a:spcPct val="90000"/>
              </a:lnSpc>
              <a:buFont typeface="Wingdings" panose="05000000000000000000" pitchFamily="2" charset="2"/>
              <a:buNone/>
            </a:pPr>
            <a:r>
              <a:rPr lang="nl-BE" altLang="fr-FR" sz="1900" dirty="0">
                <a:solidFill>
                  <a:schemeClr val="accent4">
                    <a:lumMod val="75000"/>
                  </a:schemeClr>
                </a:solidFill>
              </a:rPr>
              <a:t>Logement, </a:t>
            </a:r>
            <a:r>
              <a:rPr lang="nl-BE" altLang="fr-FR" sz="1900" dirty="0" err="1">
                <a:solidFill>
                  <a:schemeClr val="accent4">
                    <a:lumMod val="75000"/>
                  </a:schemeClr>
                </a:solidFill>
              </a:rPr>
              <a:t>assurances</a:t>
            </a:r>
            <a:r>
              <a:rPr lang="nl-BE" altLang="fr-FR" sz="1900" dirty="0">
                <a:solidFill>
                  <a:schemeClr val="accent4">
                    <a:lumMod val="75000"/>
                  </a:schemeClr>
                </a:solidFill>
              </a:rPr>
              <a:t>, horeca, services </a:t>
            </a:r>
            <a:r>
              <a:rPr lang="nl-BE" altLang="fr-FR" sz="1900" dirty="0" err="1">
                <a:solidFill>
                  <a:schemeClr val="accent4">
                    <a:lumMod val="75000"/>
                  </a:schemeClr>
                </a:solidFill>
              </a:rPr>
              <a:t>publics</a:t>
            </a:r>
            <a:r>
              <a:rPr lang="nl-BE" altLang="fr-FR" sz="1900" dirty="0">
                <a:solidFill>
                  <a:schemeClr val="accent4">
                    <a:lumMod val="75000"/>
                  </a:schemeClr>
                </a:solidFill>
              </a:rPr>
              <a:t>, services privés…</a:t>
            </a:r>
          </a:p>
          <a:p>
            <a:pPr eaLnBrk="1" hangingPunct="1">
              <a:lnSpc>
                <a:spcPct val="90000"/>
              </a:lnSpc>
              <a:buFont typeface="Wingdings" panose="05000000000000000000" pitchFamily="2" charset="2"/>
              <a:buNone/>
            </a:pPr>
            <a:endParaRPr lang="nl-BE" altLang="fr-FR" sz="1900" dirty="0">
              <a:solidFill>
                <a:srgbClr val="002060"/>
              </a:solidFill>
            </a:endParaRPr>
          </a:p>
          <a:p>
            <a:pPr eaLnBrk="1" hangingPunct="1">
              <a:lnSpc>
                <a:spcPct val="90000"/>
              </a:lnSpc>
            </a:pPr>
            <a:r>
              <a:rPr lang="nl-BE" altLang="fr-FR" sz="2500" b="1" i="1" dirty="0" err="1">
                <a:solidFill>
                  <a:srgbClr val="002060"/>
                </a:solidFill>
              </a:rPr>
              <a:t>Domaine</a:t>
            </a:r>
            <a:r>
              <a:rPr lang="nl-BE" altLang="fr-FR" sz="2500" b="1" i="1" dirty="0">
                <a:solidFill>
                  <a:srgbClr val="002060"/>
                </a:solidFill>
              </a:rPr>
              <a:t> de </a:t>
            </a:r>
            <a:r>
              <a:rPr lang="nl-BE" altLang="fr-FR" sz="2500" b="1" i="1" dirty="0" err="1">
                <a:solidFill>
                  <a:srgbClr val="002060"/>
                </a:solidFill>
              </a:rPr>
              <a:t>l’emploi</a:t>
            </a:r>
            <a:r>
              <a:rPr lang="nl-BE" altLang="fr-FR" sz="2500" b="1" i="1" dirty="0">
                <a:solidFill>
                  <a:srgbClr val="002060"/>
                </a:solidFill>
              </a:rPr>
              <a:t> et de la </a:t>
            </a:r>
            <a:r>
              <a:rPr lang="nl-BE" altLang="fr-FR" sz="2500" b="1" i="1" dirty="0" err="1">
                <a:solidFill>
                  <a:srgbClr val="002060"/>
                </a:solidFill>
              </a:rPr>
              <a:t>formation</a:t>
            </a:r>
            <a:endParaRPr lang="nl-BE" altLang="fr-FR" sz="2500" b="1" i="1" dirty="0">
              <a:solidFill>
                <a:srgbClr val="002060"/>
              </a:solidFill>
            </a:endParaRPr>
          </a:p>
          <a:p>
            <a:pPr marL="800100" lvl="1" indent="-342900">
              <a:buFontTx/>
              <a:buChar char="-"/>
            </a:pPr>
            <a:r>
              <a:rPr lang="fr-BE" sz="2000" dirty="0">
                <a:solidFill>
                  <a:srgbClr val="4F81BD">
                    <a:lumMod val="75000"/>
                  </a:srgbClr>
                </a:solidFill>
              </a:rPr>
              <a:t>Secteur public/privé/rémunéré/bénévole/indépendant</a:t>
            </a:r>
          </a:p>
          <a:p>
            <a:pPr marL="800100" lvl="1" indent="-342900">
              <a:buFontTx/>
              <a:buChar char="-"/>
            </a:pPr>
            <a:r>
              <a:rPr lang="fr-BE" sz="2000" dirty="0">
                <a:solidFill>
                  <a:srgbClr val="4F81BD">
                    <a:lumMod val="75000"/>
                  </a:srgbClr>
                </a:solidFill>
              </a:rPr>
              <a:t>Sélection/Relations de travail/Promotion/Licenciement</a:t>
            </a:r>
          </a:p>
          <a:p>
            <a:pPr marL="800100" lvl="1" indent="-342900">
              <a:buFontTx/>
              <a:buChar char="-"/>
            </a:pPr>
            <a:r>
              <a:rPr lang="fr-BE" sz="2000" dirty="0">
                <a:solidFill>
                  <a:srgbClr val="4F81BD">
                    <a:lumMod val="75000"/>
                  </a:srgbClr>
                </a:solidFill>
              </a:rPr>
              <a:t>Affiliation et l’engagement dans une organisation professionnelle (syndicat…)</a:t>
            </a:r>
          </a:p>
          <a:p>
            <a:pPr eaLnBrk="1" hangingPunct="1">
              <a:lnSpc>
                <a:spcPct val="90000"/>
              </a:lnSpc>
            </a:pPr>
            <a:endParaRPr lang="nl-BE" altLang="fr-FR" sz="2500" b="1" i="1" dirty="0">
              <a:solidFill>
                <a:srgbClr val="002060"/>
              </a:solidFill>
            </a:endParaRPr>
          </a:p>
          <a:p>
            <a:pPr eaLnBrk="1" hangingPunct="1">
              <a:lnSpc>
                <a:spcPct val="90000"/>
              </a:lnSpc>
            </a:pPr>
            <a:r>
              <a:rPr lang="nl-BE" altLang="fr-FR" sz="2500" b="1" i="1" dirty="0" err="1">
                <a:solidFill>
                  <a:srgbClr val="002060"/>
                </a:solidFill>
              </a:rPr>
              <a:t>Enseignement</a:t>
            </a:r>
            <a:endParaRPr lang="nl-BE" altLang="fr-FR" sz="2500" b="1" i="1" dirty="0">
              <a:solidFill>
                <a:srgbClr val="002060"/>
              </a:solidFill>
            </a:endParaRPr>
          </a:p>
          <a:p>
            <a:pPr eaLnBrk="1" hangingPunct="1">
              <a:lnSpc>
                <a:spcPct val="90000"/>
              </a:lnSpc>
            </a:pPr>
            <a:r>
              <a:rPr lang="nl-BE" altLang="fr-FR" sz="2000" dirty="0" err="1">
                <a:solidFill>
                  <a:schemeClr val="accent4">
                    <a:lumMod val="75000"/>
                  </a:schemeClr>
                </a:solidFill>
              </a:rPr>
              <a:t>Tous</a:t>
            </a:r>
            <a:r>
              <a:rPr lang="nl-BE" altLang="fr-FR" sz="2000" dirty="0">
                <a:solidFill>
                  <a:schemeClr val="accent4">
                    <a:lumMod val="75000"/>
                  </a:schemeClr>
                </a:solidFill>
              </a:rPr>
              <a:t> types, </a:t>
            </a:r>
            <a:r>
              <a:rPr lang="nl-BE" altLang="fr-FR" sz="2000" dirty="0" err="1">
                <a:solidFill>
                  <a:schemeClr val="accent4">
                    <a:lumMod val="75000"/>
                  </a:schemeClr>
                </a:solidFill>
              </a:rPr>
              <a:t>tous</a:t>
            </a:r>
            <a:r>
              <a:rPr lang="nl-BE" altLang="fr-FR" sz="2000" dirty="0">
                <a:solidFill>
                  <a:schemeClr val="accent4">
                    <a:lumMod val="75000"/>
                  </a:schemeClr>
                </a:solidFill>
              </a:rPr>
              <a:t> </a:t>
            </a:r>
            <a:r>
              <a:rPr lang="nl-BE" altLang="fr-FR" sz="2000" dirty="0" err="1">
                <a:solidFill>
                  <a:schemeClr val="accent4">
                    <a:lumMod val="75000"/>
                  </a:schemeClr>
                </a:solidFill>
              </a:rPr>
              <a:t>niveaux</a:t>
            </a:r>
            <a:r>
              <a:rPr lang="nl-BE" altLang="fr-FR" sz="2000" dirty="0">
                <a:solidFill>
                  <a:schemeClr val="accent4">
                    <a:lumMod val="75000"/>
                  </a:schemeClr>
                </a:solidFill>
              </a:rPr>
              <a:t>, </a:t>
            </a:r>
            <a:r>
              <a:rPr lang="nl-BE" altLang="fr-FR" sz="2000" dirty="0" err="1">
                <a:solidFill>
                  <a:schemeClr val="accent4">
                    <a:lumMod val="75000"/>
                  </a:schemeClr>
                </a:solidFill>
              </a:rPr>
              <a:t>tous</a:t>
            </a:r>
            <a:r>
              <a:rPr lang="nl-BE" altLang="fr-FR" sz="2000" dirty="0">
                <a:solidFill>
                  <a:schemeClr val="accent4">
                    <a:lumMod val="75000"/>
                  </a:schemeClr>
                </a:solidFill>
              </a:rPr>
              <a:t> </a:t>
            </a:r>
            <a:r>
              <a:rPr lang="nl-BE" altLang="fr-FR" sz="2000" dirty="0" err="1">
                <a:solidFill>
                  <a:schemeClr val="accent4">
                    <a:lumMod val="75000"/>
                  </a:schemeClr>
                </a:solidFill>
              </a:rPr>
              <a:t>réseaux</a:t>
            </a:r>
            <a:endParaRPr lang="nl-BE" altLang="fr-FR" sz="2000" dirty="0">
              <a:solidFill>
                <a:schemeClr val="accent4">
                  <a:lumMod val="75000"/>
                </a:schemeClr>
              </a:solidFill>
            </a:endParaRPr>
          </a:p>
          <a:p>
            <a:pPr eaLnBrk="1" hangingPunct="1">
              <a:lnSpc>
                <a:spcPct val="90000"/>
              </a:lnSpc>
            </a:pPr>
            <a:r>
              <a:rPr lang="nl-BE" altLang="fr-FR" sz="2000" dirty="0" err="1">
                <a:solidFill>
                  <a:schemeClr val="accent4">
                    <a:lumMod val="75000"/>
                  </a:schemeClr>
                </a:solidFill>
              </a:rPr>
              <a:t>Elèves</a:t>
            </a:r>
            <a:r>
              <a:rPr lang="nl-BE" altLang="fr-FR" sz="2000" dirty="0">
                <a:solidFill>
                  <a:schemeClr val="accent4">
                    <a:lumMod val="75000"/>
                  </a:schemeClr>
                </a:solidFill>
              </a:rPr>
              <a:t> et </a:t>
            </a:r>
            <a:r>
              <a:rPr lang="nl-BE" altLang="fr-FR" sz="2000" dirty="0" err="1">
                <a:solidFill>
                  <a:schemeClr val="accent4">
                    <a:lumMod val="75000"/>
                  </a:schemeClr>
                </a:solidFill>
              </a:rPr>
              <a:t>enseignants</a:t>
            </a:r>
            <a:endParaRPr lang="nl-BE" altLang="fr-FR" sz="2000" dirty="0">
              <a:solidFill>
                <a:schemeClr val="accent4">
                  <a:lumMod val="75000"/>
                </a:schemeClr>
              </a:solidFill>
            </a:endParaRPr>
          </a:p>
          <a:p>
            <a:pPr eaLnBrk="1" hangingPunct="1">
              <a:lnSpc>
                <a:spcPct val="90000"/>
              </a:lnSpc>
            </a:pPr>
            <a:endParaRPr lang="nl-BE" altLang="fr-FR" sz="2500" b="1" i="1" dirty="0">
              <a:solidFill>
                <a:srgbClr val="002060"/>
              </a:solidFill>
            </a:endParaRPr>
          </a:p>
          <a:p>
            <a:pPr eaLnBrk="1" hangingPunct="1">
              <a:lnSpc>
                <a:spcPct val="90000"/>
              </a:lnSpc>
            </a:pPr>
            <a:r>
              <a:rPr lang="nl-BE" altLang="fr-FR" sz="2500" b="1" i="1" dirty="0" err="1">
                <a:solidFill>
                  <a:srgbClr val="002060"/>
                </a:solidFill>
              </a:rPr>
              <a:t>Activités</a:t>
            </a:r>
            <a:r>
              <a:rPr lang="nl-BE" altLang="fr-FR" sz="2500" b="1" i="1" dirty="0">
                <a:solidFill>
                  <a:srgbClr val="002060"/>
                </a:solidFill>
              </a:rPr>
              <a:t> </a:t>
            </a:r>
            <a:r>
              <a:rPr lang="nl-BE" altLang="fr-FR" sz="2500" b="1" i="1" dirty="0" err="1">
                <a:solidFill>
                  <a:srgbClr val="002060"/>
                </a:solidFill>
              </a:rPr>
              <a:t>économique</a:t>
            </a:r>
            <a:r>
              <a:rPr lang="nl-BE" altLang="fr-FR" sz="2500" b="1" i="1" dirty="0">
                <a:solidFill>
                  <a:srgbClr val="002060"/>
                </a:solidFill>
              </a:rPr>
              <a:t>, sociale, </a:t>
            </a:r>
            <a:r>
              <a:rPr lang="nl-BE" altLang="fr-FR" sz="2500" b="1" i="1" dirty="0" err="1">
                <a:solidFill>
                  <a:srgbClr val="002060"/>
                </a:solidFill>
              </a:rPr>
              <a:t>culturelle</a:t>
            </a:r>
            <a:r>
              <a:rPr lang="nl-BE" altLang="fr-FR" sz="2500" b="1" i="1" dirty="0">
                <a:solidFill>
                  <a:srgbClr val="002060"/>
                </a:solidFill>
              </a:rPr>
              <a:t> ou </a:t>
            </a:r>
            <a:r>
              <a:rPr lang="nl-BE" altLang="fr-FR" sz="2500" b="1" i="1" dirty="0" err="1">
                <a:solidFill>
                  <a:srgbClr val="002060"/>
                </a:solidFill>
              </a:rPr>
              <a:t>politique</a:t>
            </a:r>
            <a:r>
              <a:rPr lang="nl-BE" altLang="fr-FR" sz="2500" b="1" i="1" dirty="0">
                <a:solidFill>
                  <a:srgbClr val="002060"/>
                </a:solidFill>
              </a:rPr>
              <a:t> </a:t>
            </a:r>
            <a:r>
              <a:rPr lang="nl-BE" altLang="fr-FR" sz="2500" b="1" i="1" dirty="0" err="1">
                <a:solidFill>
                  <a:srgbClr val="002060"/>
                </a:solidFill>
              </a:rPr>
              <a:t>accessibles</a:t>
            </a:r>
            <a:r>
              <a:rPr lang="nl-BE" altLang="fr-FR" sz="2500" b="1" i="1" dirty="0">
                <a:solidFill>
                  <a:srgbClr val="002060"/>
                </a:solidFill>
              </a:rPr>
              <a:t> au public </a:t>
            </a:r>
          </a:p>
          <a:p>
            <a:pPr eaLnBrk="1" hangingPunct="1">
              <a:lnSpc>
                <a:spcPct val="90000"/>
              </a:lnSpc>
            </a:pPr>
            <a:endParaRPr lang="nl-BE" altLang="fr-FR" sz="1900" b="1" dirty="0">
              <a:solidFill>
                <a:srgbClr val="002060"/>
              </a:solidFill>
            </a:endParaRPr>
          </a:p>
          <a:p>
            <a:pPr>
              <a:lnSpc>
                <a:spcPct val="90000"/>
              </a:lnSpc>
            </a:pPr>
            <a:r>
              <a:rPr lang="nl-BE" altLang="fr-FR" sz="2500" b="1" i="1" dirty="0" err="1">
                <a:solidFill>
                  <a:srgbClr val="002060"/>
                </a:solidFill>
              </a:rPr>
              <a:t>Mention</a:t>
            </a:r>
            <a:r>
              <a:rPr lang="nl-BE" altLang="fr-FR" sz="2500" b="1" i="1" dirty="0">
                <a:solidFill>
                  <a:srgbClr val="002060"/>
                </a:solidFill>
              </a:rPr>
              <a:t> dans </a:t>
            </a:r>
            <a:r>
              <a:rPr lang="nl-BE" altLang="fr-FR" sz="2500" b="1" i="1" dirty="0" err="1">
                <a:solidFill>
                  <a:srgbClr val="002060"/>
                </a:solidFill>
              </a:rPr>
              <a:t>une</a:t>
            </a:r>
            <a:r>
              <a:rPr lang="nl-BE" altLang="fr-FR" sz="2500" b="1" i="1" dirty="0">
                <a:solidFill>
                  <a:srgbClr val="002060"/>
                </a:solidFill>
              </a:rPr>
              <a:t> </a:t>
            </a:r>
            <a:r>
              <a:rPr lang="nl-BE" altLang="fr-FR" sz="2500" b="1" i="1" dirty="0" err="1">
                <a:solidFill>
                  <a:srgbClr val="002060"/>
                </a:solidFill>
              </a:rPr>
              <a:t>pièce</a:t>
            </a:r>
            <a:r>
              <a:rPr lang="nl-BE" altLang="fr-FR" sz="2500" b="1" i="1" dirty="0">
                <a:solidFill>
                  <a:srgbClr val="002060"/>
                </a:solidFill>
              </a:rPr>
              <a:t> </a:t>
            </a:r>
            <a:r>
              <a:rPr lang="nl-BE" altLang="fr-FR" sz="2500" b="1" i="1" dirty="0" err="1">
                <a:solidFill>
                  <a:srgbClr val="002060"/>
                </a:solidFill>
              </a:rPr>
              <a:t>officielle</a:t>
            </a:r>
            <a:r>
              <a:rPr lang="nl-BE" altLang="fr-FR" sz="2500" b="1" i="1" dirty="0">
                <a:solidFill>
                  <a:srgbClr val="002060"/>
                </a:solidFill>
              </a:rPr>
              <a:t> ou </a:t>
            </a:r>
            <a:r>
              <a:rPr lang="nl-BE" altLang="fr-FR" sz="2500" b="1" i="1" dirty="0" err="1">
                <a:solidFill>
                  <a:srgbClr val="002060"/>
                </a:solidFill>
              </a:rPr>
              <a:t>un</a:t>
            </a:r>
            <a:r>
              <a:rPr lang="nl-BE" altLang="fr-FR" sz="2500" b="1" i="1" dirty="0">
                <a:solidFill>
                  <a:srgbClr val="002060"/>
                </a:solidFill>
              </a:rPr>
              <a:t> PV</a:t>
            </a:r>
          </a:p>
          <a:p>
            <a:pPr>
              <a:lnSpc>
                <a:spcPct val="90000"/>
              </a:lnSpc>
            </a:pPr>
            <a:endParaRPr lang="nl-BE" altLang="fr-FR" sz="2500" b="1" i="1" dirty="0">
              <a:solidFill>
                <a:srgbClr val="002060"/>
              </a:solidFill>
            </a:endParaRPr>
          </a:p>
          <a:p>
            <a:pPr>
              <a:lnSpc>
                <a:spcPct val="90000"/>
              </a:lnSpc>
            </a:pPr>
            <a:r>
              <a:rPr lang="nl-BE" altLang="fr-FR" sz="2500" b="1" i="1" dirty="0" err="1">
                <a:solidFill>
                  <a:srgbClr val="002060"/>
                </a:solidFill>
              </a:rPr>
              <a:t>Protection</a:t>
            </a:r>
            <a:r>
              <a:rPr lang="nl-BE" altLang="fr-FR" sz="2500" b="1" i="1" dirty="0">
                <a:solidFill>
                  <a:srgbClr val="002060"/>
                </a:solidFill>
              </a:rPr>
              <a:t> sociale et </a:t>
            </a:r>
            <a:r>
              <a:rPr lang="nl-BE" altLang="fr-FR" sz="2500" b="1" i="1" dirty="0" err="1">
                <a:solidFill>
                  <a:srgbClr val="002060"/>
                </a:solidFill>
              </a:rPr>
              <a:t>avantages</a:t>
            </a:r>
            <a:r>
              <a:rPr lang="nl-BE" altLang="fr-FR" sz="2500" b="1" i="1" dirty="0">
                <a:solidFill>
                  <a:srgbClr val="002060"/>
                </a:solidFill>
              </a:rPr>
              <a:t> sociaux</a:t>
            </a:r>
            <a:endParaRPr lang="nl-BE" altLang="fr-FR" sz="1900" dirty="0">
              <a:solidFill>
                <a:srgbClr val="002060"/>
              </a:solidFill>
            </a:endParaRPr>
          </a:p>
          <a:p>
            <a:pPr eaLnBrk="1" hangingPunct="1">
              <a:lnSpc>
                <a:spcPct val="90000"/>
              </a:lnSpc>
            </a:pPr>
            <a:endParaRPr lang="nl-BE" altLang="fr-FR" sz="2500" b="1" i="1" dirty="0">
              <a:solidFill>
                <a:srgbClr val="002060"/>
              </a:solidFill>
            </a:endParaRPr>
          </a:p>
        </p:txBody>
      </p:sp>
      <p:sp>
        <p:nvSpPr>
          <p:cNvPr id="2" name="Ellipse 1">
            <a:extLst>
              <a:ext uri="{FF2B5EF4-FFF2-40B4-BE49-F238E27FC236}">
                <a16:creationId xmlns:a16="http://schemas.microsoft.com/office/drawing/2014/main" id="{C1094E8D-5BFA-441E-A17A-ED0B46D19118}"/>
              </a:ext>
            </a:extLst>
          </p:cNvPr>
          <p:cNvSpPr/>
          <p:nvPr/>
        </p:nvSpPr>
        <p:spPr>
          <a:xfrm>
            <a:off x="9379670" y="160256"/>
            <a:ext cx="1564850" cy="1065229"/>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38156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rmAutofit fontScale="90000"/>
          </a:bodyPr>
          <a:lstStyle/>
          <a:p>
            <a:r>
              <a:rPr lang="fr-BE" sz="2405" dirty="0">
                <a:solidFill>
                  <a:schemeClr val="tx2">
                    <a:lumMod val="75000"/>
                  </a:schemeClr>
                </a:solidFill>
              </a:rPr>
              <a:t/>
            </a:r>
            <a:br>
              <a:rPr lang="fr-BE" sz="2405" dirty="0">
                <a:solidFill>
                  <a:schemeClr val="tx2">
                    <a:lumMod val="75000"/>
                  </a:schemeClr>
                </a:solidFill>
              </a:rPr>
            </a:br>
            <a:endParaRPr lang="fr-BE" altLang="fr-FR" sz="2405" b="1" dirty="0">
              <a:solidFill>
                <a:schemeClr val="tx2">
                  <a:lumMod val="75000"/>
                </a:schemeClr>
              </a:solidFill>
            </a:endParaRPr>
          </a:p>
        </p:txBody>
      </p:sp>
      <p:sp>
        <p:nvSpPr>
          <p:cNvPr id="3" name="Content Placeholder 2"/>
          <p:cNvSpPr>
            <a:spLocks noGrp="1"/>
          </p:cNvSpPr>
          <p:nvPr>
            <p:ph idx="1"/>
          </p:nvPr>
        </p:nvSpPr>
        <p:spPr>
          <a:xfrm>
            <a:off x="1540701" y="1227551"/>
            <a:ext cx="8677733" cy="4793738"/>
          </a:xfrm>
        </p:spPr>
        <p:txBody>
          <a:bodyPr>
            <a:normAutofit/>
          </a:bodyPr>
          <a:lstStyle/>
          <a:p>
            <a:pPr algn="ctr" eaLnBrk="1" hangingPunct="1">
              <a:spcBef>
                <a:spcPct val="0"/>
              </a:spcBef>
              <a:defRPr/>
            </a:pPr>
            <a:r>
              <a:rPr lang="fr-BE" altLang="fr-FR" b="1" i="1" dirty="0">
                <a:solidFill>
                  <a:schemeClr val="tx2">
                    <a:lumMod val="50000"/>
                  </a:schemeClr>
                </a:solidFill>
              </a:rPr>
              <a:t>Pour qui les aménagements raisonnables?</a:t>
            </a:r>
          </a:p>
          <a:p>
            <a:pPr algn="ctr" eaLnBrk="1" hangingPunct="1">
              <a:spcBef>
                <a:spcPct val="0"/>
              </a:spcBef>
              <a:defRPr/>
            </a:pPr>
            <a:r>
              <a:rPr lang="fr-BE" altLang="fr-FR" b="1" i="1" dirty="0">
                <a:solidFill>
                  <a:schemeClr val="tx2">
                    <a:lumMod val="50000"/>
                  </a:schemeClr>
                </a:solidFill>
              </a:rPr>
              <a:t>Les personnes handicapées</a:t>
            </a:r>
            <a:endParaRPr lang="nl-BE" i="1" dirty="0">
              <a:solidFill>
                <a:schemeClr val="tx2">
                  <a:lumMod val="50000"/>
                </a:schemeClr>
              </a:solidFill>
            </a:endParaRPr>
          </a:p>
          <a:p>
            <a:pPr marL="343552" indent="-343552">
              <a:spcBef>
                <a:spcPct val="0"/>
              </a:spcBef>
              <a:buFont typeface="Arial" panose="020B0604020202020204" pitchFamily="34" charset="0"/>
              <a:buChar char="•"/>
              <a:defRPr/>
            </a:pPr>
            <a:endParaRPr lang="nl-BE" dirty="0">
              <a:solidFill>
                <a:srgbClr val="000000"/>
              </a:solidFill>
            </a:endParaRPr>
          </a:p>
          <a:p>
            <a:pPr marL="343552" indent="-343552">
              <a:spcBef>
                <a:spcPct val="0"/>
              </a:spcBef>
              <a:buFont typeface="Arial" panose="020B0604020202020204" pitchFamily="34" charset="0"/>
              <a:buChar char="•"/>
              <a:defRPr/>
            </a:pPr>
            <a:r>
              <a:rPr lang="nl-BE" dirty="0">
                <a:solidFill>
                  <a:srgbClr val="000000"/>
                </a:solidFill>
              </a:rPr>
              <a:t>Pas de définition dans la </a:t>
            </a:r>
            <a:r>
              <a:rPr lang="nl-BE" dirty="0" err="1">
                <a:solidFill>
                  <a:srgbClr val="000000"/>
                </a:solidFill>
              </a:rPr>
              <a:t>législation</a:t>
            </a:r>
            <a:r>
              <a:rPr lang="nl-BE" dirty="0">
                <a:solidFill>
                  <a:srgbClr val="000000"/>
                </a:solidFill>
              </a:rPr>
              <a:t> anti-</a:t>
            </a:r>
            <a:r>
              <a:rPr lang="nl-BE" dirty="0" err="1">
                <a:solidFill>
                  <a:srgbClr val="000000"/>
                </a:solidFill>
              </a:rPr>
              <a:t>discrimination</a:t>
            </a:r>
            <a:endParaRPr lang="nl-BE" dirty="0">
              <a:solidFill>
                <a:srgbClr val="000000"/>
              </a:solidFill>
            </a:endParaRPr>
          </a:p>
          <a:p>
            <a:pPr marL="343552" indent="-343552">
              <a:spcBef>
                <a:spcPct val="0"/>
              </a:spcBef>
              <a:buFont typeface="Arial" panose="020B0604020202020204" pitchFamily="34" charset="0"/>
              <a:buChar char="•"/>
              <a:defRPr/>
            </a:pPr>
            <a:endParaRPr lang="nl-BE" dirty="0">
              <a:solidFill>
                <a:srgbClr val="000000"/>
              </a:solidFill>
            </a:endParaRPr>
          </a:p>
          <a:p>
            <a:pPr marL="343552" indent="-343552">
              <a:spcBef>
                <a:spcPct val="0"/>
              </a:spcBef>
              <a:buFont typeface="Arial" panose="020B0604020202020204" pitchFamily="34" charset="0"/>
              <a:buChar char="•"/>
              <a:defRPr/>
            </a:pPr>
            <a:r>
              <a:rPr lang="nl-BE" dirty="0">
                <a:solidFill>
                  <a:srgbClr val="000000"/>
                </a:solidFill>
              </a:rPr>
              <a:t>Définition dans la </a:t>
            </a:r>
            <a:r>
              <a:rPr lang="nl-BE" dirty="0" err="1">
                <a:solidFill>
                  <a:srgbClr val="000000"/>
                </a:solidFill>
              </a:rPr>
              <a:t>Convention</a:t>
            </a:r>
            <a:r>
              <a:rPr lang="nl-BE" dirty="0">
                <a:solidFill>
                  <a:srgbClr val="000000"/>
                </a:solidFill>
              </a:rPr>
              <a:t> des Nations Unies </a:t>
            </a:r>
            <a:r>
              <a:rPr lang="nl-BE" dirty="0" err="1">
                <a:solidFill>
                  <a:srgbClr val="000000"/>
                </a:solidFill>
              </a:rPr>
              <a:t>relative</a:t>
            </a:r>
            <a:r>
              <a:rPr lang="nl-BE" dirty="0">
                <a:solidFill>
                  <a:srgbClr val="000000"/>
                </a:solidFill>
              </a:rPr>
              <a:t> </a:t>
            </a:r>
            <a:r>
              <a:rPr lang="nl-BE" dirty="0" err="1">
                <a:solidFill>
                  <a:srgbClr val="000000"/>
                </a:solidFill>
              </a:rPr>
              <a:t>aux</a:t>
            </a:r>
            <a:r>
              <a:rPr lang="nl-BE" dirty="0">
                <a:solidFill>
                  <a:srgbClr val="000000"/>
                </a:solidFill>
              </a:rPr>
              <a:t> droits des </a:t>
            </a:r>
            <a:r>
              <a:rPr lang="nl-BE" dirty="0" err="1">
                <a:solidFill>
                  <a:srgbClr val="000000"/>
                </a:solidFill>
              </a:rPr>
              <a:t>personnes</a:t>
            </a:r>
            <a:r>
              <a:rPr lang="nl-BE" dirty="0">
                <a:solidFill>
                  <a:srgbClr val="000000"/>
                </a:solidFill>
              </a:rPr>
              <a:t> </a:t>
            </a:r>
            <a:r>
              <a:rPr lang="nl-BE" dirty="0" err="1">
                <a:solidFill>
                  <a:srgbClr val="000000"/>
                </a:solidFill>
              </a:rPr>
              <a:t>handicapées</a:t>
            </a:r>
            <a:endParaRPr lang="nl-BE" dirty="0">
              <a:solidFill>
                <a:srgbClr val="000000"/>
              </a:solidFill>
            </a:endParaRPr>
          </a:p>
          <a:p>
            <a:pPr marL="343552" indent="-343552">
              <a:spcBef>
                <a:spcPct val="0"/>
              </a:spcBef>
              <a:buFont typeface="Arial" panose="020B0604020202020204" pitchFamily="34" charset="0"/>
              <a:buChar char="•"/>
              <a:defRPr/>
            </a:pPr>
            <a:endParaRPr lang="nl-BE" dirty="0">
              <a:solidFill>
                <a:srgbClr val="000000"/>
              </a:solidFill>
            </a:endParaRPr>
          </a:p>
          <a:p>
            <a:pPr marL="343552" indent="-343552">
              <a:spcBef>
                <a:spcPct val="0"/>
              </a:spcBef>
              <a:buFont typeface="Arial" panose="020B0604020202020204" pitchFamily="34" charset="0"/>
              <a:buChar char="•"/>
              <a:defRPr/>
            </a:pPr>
            <a:r>
              <a:rPr lang="nl-BE" dirty="0" err="1">
                <a:solidFill>
                  <a:srgbClr val="000000"/>
                </a:solidFill>
              </a:rPr>
              <a:t>Jurisprudence</a:t>
            </a:r>
            <a:r>
              <a:rPr lang="nl-BE" dirty="0">
                <a:solidFill>
                  <a:srgbClr val="000000"/>
                </a:solidFill>
              </a:rPr>
              <a:t> belge et </a:t>
            </a:r>
            <a:r>
              <a:rPr lang="nl-BE" dirty="0" err="1">
                <a:solidFill>
                  <a:srgbClr val="000000"/>
                </a:solidFill>
              </a:rPr>
              <a:t>européenne</a:t>
            </a:r>
            <a:endParaRPr lang="nl-BE" dirty="0">
              <a:solidFill>
                <a:srgbClr val="000000"/>
              </a:solidFill>
            </a:endParaRPr>
          </a:p>
          <a:p>
            <a:pPr eaLnBrk="1" hangingPunct="1">
              <a:spcBef>
                <a:spcPct val="0"/>
              </a:spcBef>
              <a:defRPr/>
            </a:pPr>
            <a:endParaRPr lang="nl-BE" dirty="0">
              <a:solidFill>
                <a:srgbClr val="000000"/>
              </a:solidFill>
            </a:endParaRPr>
          </a:p>
          <a:p>
            <a:pPr lvl="2">
              <a:spcBef>
                <a:spcPct val="0"/>
              </a:spcBef>
              <a:defRPr/>
            </a:pPr>
            <a:r>
              <a:rPr lang="nl-BE" kern="1200" dirty="0">
                <a:solidFill>
                  <a:srgbClr val="000000"/>
                </a:solidFill>
              </a:rPr>
              <a:t> </a:t>
            </a:r>
            <a:endParaRPr lang="fr-BE" sz="2805" dirty="0"/>
          </a:p>
        </p:txBody>
      </p:sp>
      <p:sp>
        <p:nvSpPr>
          <p:cNvPr id="4" name="Espace réservé du numéro de diapositive 3">
            <a:extLst>
              <a:ext uri="{FF2B5EF4-FFF2-40B4-BE49-F238E27FC236}">
                <a16:creationId xmlns:a16="http://schemas.microsoft.com/office/drawing/2014/main" id="{3310F4CC-5A98-4E9D-AD90-19A097666EEE}"/>
              </a:ext>
            </a:extLst>
          </p:cNvPr>
          <p:cNvSpPr>
            <a:spLocks noGrp="1"/>
          </p:cNvSpPr>
          <p:nvPr>
            <p:ph type="sldNum" sz="quarter" idx="12"/>
          </p:nvPr>
        </p:nvSpPr>
        <p:spPr/>
        <p:txBody>
          <a:bodyPr/>
          <a:lstStyle/>
          <a:p>
            <a:pPr defTabSz="916137"/>
            <a:fld id="{97F1B3F7-E764-4AAC-99F2-3D89120383E9}" type="slidenum">
              <a:rPr lang="nl-NL">
                <a:solidFill>
                  <a:srgbClr val="F79646">
                    <a:tint val="75000"/>
                  </a:srgbClr>
                </a:solidFill>
                <a:latin typeface="UnitRoundedOT"/>
              </a:rPr>
              <a:pPr defTabSz="916137"/>
              <a:t>13</a:t>
            </a:fld>
            <a:endParaRPr lang="nl-NL" dirty="0">
              <a:solidFill>
                <a:srgbClr val="F79646">
                  <a:tint val="75000"/>
                </a:srgbClr>
              </a:solidFill>
              <a:latin typeface="UnitRoundedOT"/>
            </a:endParaRPr>
          </a:p>
        </p:txBody>
      </p:sp>
    </p:spTree>
    <p:extLst>
      <p:ext uri="{BB962C8B-B14F-4D97-AF65-F5344CB8AC3E}">
        <p14:creationId xmlns:p14="http://schemas.microsoft.com/office/powerpoint/2010/main" val="36786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038" y="399053"/>
            <a:ext cx="7682571" cy="1012974"/>
          </a:xfrm>
        </p:spPr>
        <p:txBody>
          <a:bodyPr>
            <a:normAutofit/>
          </a:bodyPr>
          <a:lstStyle/>
          <a:p>
            <a:r>
              <a:rPr lang="fr-BE" sz="2204" dirty="0">
                <a:solidFill>
                  <a:schemeClr val="tx2">
                    <a:lumMod val="50000"/>
                  </a:schemeClr>
                </a:solidFill>
              </a:rPr>
              <a:t>La Convention des Nations Unies relative aux droits des personnes handicapées</a:t>
            </a:r>
          </a:p>
        </p:txBody>
      </p:sp>
      <p:sp>
        <p:nvSpPr>
          <p:cNvPr id="4" name="Rectangle 3"/>
          <p:cNvSpPr/>
          <p:nvPr/>
        </p:nvSpPr>
        <p:spPr>
          <a:xfrm>
            <a:off x="1891431" y="2079321"/>
            <a:ext cx="8172358" cy="3643690"/>
          </a:xfrm>
          <a:prstGeom prst="rect">
            <a:avLst/>
          </a:prstGeom>
        </p:spPr>
        <p:txBody>
          <a:bodyPr wrap="square">
            <a:spAutoFit/>
          </a:bodyPr>
          <a:lstStyle/>
          <a:p>
            <a:pPr lvl="0">
              <a:lnSpc>
                <a:spcPct val="150000"/>
              </a:lnSpc>
              <a:spcBef>
                <a:spcPct val="20000"/>
              </a:spcBef>
            </a:pPr>
            <a:r>
              <a:rPr lang="fr-BE" sz="2004" b="1" dirty="0"/>
              <a:t>Article 1 §2 </a:t>
            </a:r>
          </a:p>
          <a:p>
            <a:pPr marL="343552" indent="-343552">
              <a:lnSpc>
                <a:spcPct val="150000"/>
              </a:lnSpc>
              <a:spcBef>
                <a:spcPct val="20000"/>
              </a:spcBef>
              <a:buFontTx/>
              <a:buChar char="-"/>
            </a:pPr>
            <a:r>
              <a:rPr lang="fr-FR" altLang="fr-FR" sz="2004" dirty="0">
                <a:solidFill>
                  <a:srgbClr val="002060"/>
                </a:solidFill>
                <a:latin typeface="Calibri" panose="020F0502020204030204" pitchFamily="34" charset="0"/>
              </a:rPr>
              <a:t>personnes qui présentent des </a:t>
            </a:r>
            <a:r>
              <a:rPr lang="fr-FR" altLang="fr-FR" sz="2004" b="1" dirty="0">
                <a:solidFill>
                  <a:srgbClr val="002060"/>
                </a:solidFill>
                <a:latin typeface="Calibri" panose="020F0502020204030204" pitchFamily="34" charset="0"/>
              </a:rPr>
              <a:t>incapacités durables </a:t>
            </a:r>
          </a:p>
          <a:p>
            <a:pPr lvl="0">
              <a:lnSpc>
                <a:spcPct val="150000"/>
              </a:lnSpc>
              <a:spcBef>
                <a:spcPct val="20000"/>
              </a:spcBef>
            </a:pPr>
            <a:r>
              <a:rPr lang="fr-FR" altLang="fr-FR" sz="2004" b="1" dirty="0">
                <a:solidFill>
                  <a:srgbClr val="002060"/>
                </a:solidFill>
                <a:latin typeface="Calibri" panose="020F0502020204030204" pitchFamily="34" charset="0"/>
              </a:rPr>
              <a:t>      </a:t>
            </a:r>
            <a:r>
              <a:rPr lang="fr-FR" altLang="fr-FR" sz="2004" dirty="0">
                <a:solidFill>
                  <a:srgbClr val="002060"/>
                </a:solidFill>
                <a:latin typeface="Calibri" panose="020F0502020204030204" pitchFamily="34" charset="0"/>
              </a:rPr>
              <a:t>(physiques, mentales, intellectuelles ou sensorielles )</a:t>
            </a:r>
          </a:p>
          <a:p>
            <a:pPr marL="343552" indent="-343552">
              <a:lnSpc>
                <a:spcPct val="150000"/>
              </a:lnSpc>
              <a:spcBef>
                <a:spcPct val="20000"/>
              </a:spcBef>
              <a:buFontTx/>
              <a:buChar char="-"/>
            </a:pPr>
            <a:r>
              <a:rPr lang="fr-FR" altLang="fr-FR" sz="2004" dirty="0">
                <a:solidFill>
                  <a:srgbClr val="002060"/>
                </a:solidFill>
                <a:latin typeface="Calibri" panose="020F0502020204030204" pitchFamily="34" charset="0"/>
              </a:rPr>
              <a:t>dont l'</a:t>
            </a:r>
            <a:r>
              <a:rPr lang="fr-FR" altLang="fr-FR" sz="2004" b="1" dirty="0">
                <a:solidFill>
                  <a:srgbClr val="002060"/>
                </a:solidFill>
                <a:latin typeface="Calibri" panose="020F0502020204030204" pitchFamily="34" charset="0"/>
              </a:rPr>
              <a:t>interaction avec diverses barrières </a:t>
            </a:r>
          </a:p>
          <a:p>
            <a:pPr marL="343552" indent="-343552">
              <a:lnSpc>
                <a:spcPct val="150000"/>
              </a:lnSpc>
              <a:spcBef>
                <a:spcPct val="20000"/>
              </a:spcBef>
              <a:buFontTx/>
              <a:buChar char="-"/>
            </a:pPr>
            <a:r>
              <a:rPr lang="fr-FR" altLang="fr-FR" sz="2004" dirty="0">
                <a:solidFill>
                  <a:srgbClr val="002060"/>
                </a:solidFill>
                <a:latin typeface="Calibri" panose="020F0502020204030204" pitchFamily="34" charset="0"/>
              </a:rPr>
              <a:t>peut faire </a:t>
            </a:r>
            <a:r>
              <a:rPr lang="fr-FR" altLang="fr-FR" sz="2004" b="1" dirty="0">
                <a:solidFill>
                  <a:srgbClr val="002060"/>
                </a:solidFill>
                <a:latin typeface="Calibri" panose="020F0502020204030204" pitchFamily="34" charset="0"/>
              </a:rPr>
              <a:t>obstacle</a:t>
            </a:r>
            <a:r>
              <a:rPr lang="fr-FR" altLang="fr-FR" sz="2004" dirty="0">
                <a:solidFill>
                  <a:srgbClr val="002060"/>
                </a:solidFill>
                <a:latin typeface="Calibri" panose="020F0502020204030204" pitchFamily="34" charset="0"/>
              </a:rPr>
              <a:t> à leur pleine et effective </a:t>
            </a:r>
            <a:r>
              <a:rPr lang="fr-FR" altLang="fr-FR" sz="2004" b="1" dirty="0">
                <a:solidFill>
                  <a:srgbClr val="002060"/>
                </a:solidFill>
                <a:latin typeface="Calibri" panose="020F0502020204030204" pitchFamily="34" charset="0"/>
              </a:rPr>
              <a:t>participation</a:t>
            </a:r>
            <a:r>
              <a:rPr lang="fr-FR" altLang="fr-FR" sz="2004" dirty="0">
                <a:solidFill>
                  <a:srgbClr val="002060"/>
                </a:solidFill>
                <a:latin typeface="Calibri" panose="020F0502020204030204" pitchFamily="34" charset="0"/>
              </a:rPr>
              <a:t> à la société </a:t>
            </a:r>
          </a:p>
          <a:p>
            <a:pPr marL="343552" indent="-343552">
              <a:lnSpc>
                <a:spcPct val="150000"/>
              </a:lnSpc>
              <a:spcBef>
                <a:spcPct val="20000"/>
              </a:spcBef>
              <a:buFontTx/>
              <a:buChar char="-"/>
            </a:pPr>
            <a:r>
              <a:rPr lang="fr-FR" altLang="fr-FR" sz="2004" dirty="0">
                <a:solidFill>
                  <a:srgbClr val="002060"/>
                </a:solidFill>
                <a:latin typeface="Calibri" panose="020F0502020204030204" pitchFamily="34" charset="0"/>
              </a:rPr>
              <a:t>sur la base de </a:t>
            </a:r>
            <a:r>
              <a:rPr lang="fr-FR" altLang="fr-FR" sz="2004" b="1" dirty="0">
                <a:solidFill>
                  <a:srgbClr val="002060"/>
                </a:solidFill>
                <a:latin typeface="Calibri" panose="020F0502020204030204" pitchFamily="34" charset="0"/>
              </a:rPr>
              <a:t>l'égalité</a:t>
            </a:r>
            <a:r>
              <a:rPr lang="fr-FR" altLang="fr-FR" sz="2004" dirty="0">
                <a:solidFill>
                  <a:srgbClr val="002060"/>
                </a:solidFill>
                <a:latin typeface="Calibri" panose="020F0502020204030204" pitchFamily="34" charset="0"/>
              </a:rPr>
              <a:t> avec les autres </a:t>
            </a:r>
            <a:endParaRPr lang="en-US" altLang="fr-FR" sz="2004" dirty="0">
              <a:solidFill>
                <a:srgbClr val="002060"/>
              </a:solidFill>
              <a:latin typeface="Calibri" panose="020F0502020204030204" pitchFamily="34" charset="0"/>
            </a:endParaRPr>
          </a:p>
          <a:p>
            <a:pPr lvl="0">
              <a:lnSpc>
                <a:spcPct val="150000"/>
              </a:lnSpc>
              <a:spcBef>
                <a:spcPct val="20000"/>
              </a:spcBef>
            </a:pPr>
            <a:endParaRPr lang="fr-FR" altLang="fr-FR" sz="2004" i="1" kern="0" dirty="0">
              <a:solidFill>
                <a:srgbClr val="000000"/>
              </a:solidFill>
              <a:latin typeface="Arial"/>
            </a:endParaRPr>
          </a:p>
        </p:txBody>
      </p:sp>
      <p:sp>
        <p:nvSpPr>
          <p:cNvPr id="5" name="TextBox 4"/>
          <p:cNvSpPr txBox="1"/>
          <p:nvPr/>
        </p:nvSpPr>
        <p:spPr>
          <a:xfrm>
            <a:off x="2028039" y="1412027"/>
            <a:ext cx="6928072" cy="539507"/>
          </a:xfrm>
          <a:prstGeom prst="rect">
            <a:avLst/>
          </a:prstGeom>
          <a:noFill/>
        </p:spPr>
        <p:txBody>
          <a:bodyPr wrap="square" rtlCol="0">
            <a:spAutoFit/>
          </a:bodyPr>
          <a:lstStyle/>
          <a:p>
            <a:r>
              <a:rPr lang="fr-BE" sz="2906" b="1" dirty="0">
                <a:solidFill>
                  <a:schemeClr val="bg1">
                    <a:lumMod val="50000"/>
                  </a:schemeClr>
                </a:solidFill>
                <a:latin typeface="+mj-lt"/>
                <a:ea typeface="+mj-ea"/>
                <a:cs typeface="+mj-cs"/>
              </a:rPr>
              <a:t>Définition des « personnes handicapées » </a:t>
            </a:r>
          </a:p>
        </p:txBody>
      </p:sp>
      <p:sp>
        <p:nvSpPr>
          <p:cNvPr id="3" name="Slide Number Placeholder 2"/>
          <p:cNvSpPr>
            <a:spLocks noGrp="1"/>
          </p:cNvSpPr>
          <p:nvPr>
            <p:ph type="sldNum" sz="quarter" idx="10"/>
          </p:nvPr>
        </p:nvSpPr>
        <p:spPr/>
        <p:txBody>
          <a:bodyPr/>
          <a:lstStyle/>
          <a:p>
            <a:fld id="{72DF09F5-3D3E-4254-A1EB-0AC9F0CDAE21}" type="slidenum">
              <a:rPr lang="fr-BE" smtClean="0"/>
              <a:pPr/>
              <a:t>14</a:t>
            </a:fld>
            <a:endParaRPr lang="fr-BE" dirty="0"/>
          </a:p>
        </p:txBody>
      </p:sp>
      <p:pic>
        <p:nvPicPr>
          <p:cNvPr id="6" name="Picture 5" descr="UNlogo">
            <a:extLst>
              <a:ext uri="{FF2B5EF4-FFF2-40B4-BE49-F238E27FC236}">
                <a16:creationId xmlns:a16="http://schemas.microsoft.com/office/drawing/2014/main" id="{1F77F933-1FE1-4283-9D5B-D7C06C9340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9447432" y="425451"/>
            <a:ext cx="1374775" cy="1174750"/>
          </a:xfrm>
          <a:prstGeom prst="rect">
            <a:avLst/>
          </a:prstGeom>
        </p:spPr>
      </p:pic>
    </p:spTree>
    <p:extLst>
      <p:ext uri="{BB962C8B-B14F-4D97-AF65-F5344CB8AC3E}">
        <p14:creationId xmlns:p14="http://schemas.microsoft.com/office/powerpoint/2010/main" val="196721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1CA14F41-91C2-4C68-9E79-6CC36B78F166}"/>
              </a:ext>
            </a:extLst>
          </p:cNvPr>
          <p:cNvSpPr/>
          <p:nvPr/>
        </p:nvSpPr>
        <p:spPr>
          <a:xfrm>
            <a:off x="1590805" y="3766271"/>
            <a:ext cx="3895595" cy="578895"/>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p:nvPr>
        </p:nvSpPr>
        <p:spPr>
          <a:xfrm>
            <a:off x="1103445" y="365840"/>
            <a:ext cx="9985109" cy="485121"/>
          </a:xfrm>
        </p:spPr>
        <p:txBody>
          <a:bodyPr>
            <a:normAutofit fontScale="90000"/>
          </a:bodyPr>
          <a:lstStyle/>
          <a:p>
            <a:r>
              <a:rPr lang="fr-BE" sz="4000" dirty="0">
                <a:solidFill>
                  <a:schemeClr val="tx2">
                    <a:lumMod val="50000"/>
                  </a:schemeClr>
                </a:solidFill>
              </a:rPr>
              <a:t/>
            </a:r>
            <a:br>
              <a:rPr lang="fr-BE" sz="4000" dirty="0">
                <a:solidFill>
                  <a:schemeClr val="tx2">
                    <a:lumMod val="50000"/>
                  </a:schemeClr>
                </a:solidFill>
              </a:rPr>
            </a:br>
            <a:r>
              <a:rPr lang="fr-BE" sz="3100" dirty="0">
                <a:solidFill>
                  <a:schemeClr val="tx2">
                    <a:lumMod val="50000"/>
                  </a:schemeClr>
                </a:solidFill>
              </a:rPr>
              <a:t>La Convention des Nations Unies relative aux droits des personnes handicapées</a:t>
            </a:r>
            <a:br>
              <a:rPr lang="fr-BE" sz="3100" dirty="0">
                <a:solidFill>
                  <a:schemeClr val="tx2">
                    <a:lumMod val="50000"/>
                  </a:schemeClr>
                </a:solidFill>
              </a:rPr>
            </a:br>
            <a:r>
              <a:rPr lang="fr-BE" sz="4000" dirty="0">
                <a:solidFill>
                  <a:schemeClr val="tx2">
                    <a:lumMod val="50000"/>
                  </a:schemeClr>
                </a:solidFill>
              </a:rPr>
              <a:t>La notion de handicap</a:t>
            </a:r>
          </a:p>
        </p:txBody>
      </p:sp>
      <p:sp>
        <p:nvSpPr>
          <p:cNvPr id="3" name="Espace réservé du contenu 2"/>
          <p:cNvSpPr>
            <a:spLocks noGrp="1"/>
          </p:cNvSpPr>
          <p:nvPr>
            <p:ph idx="1"/>
          </p:nvPr>
        </p:nvSpPr>
        <p:spPr>
          <a:xfrm>
            <a:off x="906071" y="2730673"/>
            <a:ext cx="10182483" cy="3273887"/>
          </a:xfrm>
        </p:spPr>
        <p:txBody>
          <a:bodyPr>
            <a:normAutofit lnSpcReduction="10000"/>
          </a:bodyPr>
          <a:lstStyle/>
          <a:p>
            <a:r>
              <a:rPr lang="fr-BE" dirty="0">
                <a:solidFill>
                  <a:schemeClr val="accent4">
                    <a:lumMod val="50000"/>
                  </a:schemeClr>
                </a:solidFill>
              </a:rPr>
              <a:t>Les Etats Parties reconnaissent:</a:t>
            </a:r>
          </a:p>
          <a:p>
            <a:r>
              <a:rPr lang="fr-BE" dirty="0">
                <a:solidFill>
                  <a:schemeClr val="accent4">
                    <a:lumMod val="50000"/>
                  </a:schemeClr>
                </a:solidFill>
              </a:rPr>
              <a:t>« </a:t>
            </a:r>
            <a:r>
              <a:rPr lang="fr-BE" i="1" dirty="0">
                <a:solidFill>
                  <a:schemeClr val="accent4">
                    <a:lumMod val="50000"/>
                  </a:schemeClr>
                </a:solidFill>
              </a:rPr>
              <a:t>que la notion de handicap </a:t>
            </a:r>
            <a:r>
              <a:rPr lang="fr-BE" i="1" u="sng" dirty="0">
                <a:solidFill>
                  <a:schemeClr val="accent4">
                    <a:lumMod val="50000"/>
                  </a:schemeClr>
                </a:solidFill>
              </a:rPr>
              <a:t>évolue</a:t>
            </a:r>
            <a:r>
              <a:rPr lang="fr-BE" i="1" dirty="0">
                <a:solidFill>
                  <a:schemeClr val="accent4">
                    <a:lumMod val="50000"/>
                  </a:schemeClr>
                </a:solidFill>
              </a:rPr>
              <a:t> et que le handicap résulte de </a:t>
            </a:r>
            <a:r>
              <a:rPr lang="fr-BE" b="1" i="1" dirty="0">
                <a:solidFill>
                  <a:schemeClr val="accent4">
                    <a:lumMod val="50000"/>
                  </a:schemeClr>
                </a:solidFill>
              </a:rPr>
              <a:t>l’interaction</a:t>
            </a:r>
            <a:r>
              <a:rPr lang="fr-BE" i="1" dirty="0">
                <a:solidFill>
                  <a:schemeClr val="accent4">
                    <a:lumMod val="50000"/>
                  </a:schemeClr>
                </a:solidFill>
              </a:rPr>
              <a:t> entre des personnes présentant des </a:t>
            </a:r>
            <a:r>
              <a:rPr lang="fr-BE" b="1" i="1" dirty="0">
                <a:solidFill>
                  <a:schemeClr val="accent4">
                    <a:lumMod val="50000"/>
                  </a:schemeClr>
                </a:solidFill>
              </a:rPr>
              <a:t>incapacités </a:t>
            </a:r>
          </a:p>
          <a:p>
            <a:r>
              <a:rPr lang="fr-BE" i="1" dirty="0">
                <a:solidFill>
                  <a:schemeClr val="accent4">
                    <a:lumMod val="50000"/>
                  </a:schemeClr>
                </a:solidFill>
              </a:rPr>
              <a:t>et les </a:t>
            </a:r>
            <a:r>
              <a:rPr lang="fr-BE" b="1" i="1" dirty="0">
                <a:solidFill>
                  <a:schemeClr val="accent4">
                    <a:lumMod val="50000"/>
                  </a:schemeClr>
                </a:solidFill>
              </a:rPr>
              <a:t>barrières comportementales et environnementales </a:t>
            </a:r>
            <a:r>
              <a:rPr lang="fr-BE" i="1" dirty="0">
                <a:solidFill>
                  <a:schemeClr val="accent4">
                    <a:lumMod val="50000"/>
                  </a:schemeClr>
                </a:solidFill>
              </a:rPr>
              <a:t>qui font obstacle à leur pleine et effective participation à la société sur la base de l’égalité avec les autres » (Préambule)</a:t>
            </a:r>
          </a:p>
          <a:p>
            <a:endParaRPr lang="fr-BE" i="1" dirty="0">
              <a:solidFill>
                <a:schemeClr val="accent4">
                  <a:lumMod val="50000"/>
                </a:schemeClr>
              </a:solidFill>
            </a:endParaRPr>
          </a:p>
          <a:p>
            <a:r>
              <a:rPr lang="fr-BE" i="1" dirty="0">
                <a:solidFill>
                  <a:schemeClr val="accent4">
                    <a:lumMod val="50000"/>
                  </a:schemeClr>
                </a:solidFill>
              </a:rPr>
              <a:t>						        STIGMATISATION</a:t>
            </a:r>
            <a:endParaRPr lang="fr-BE" dirty="0">
              <a:solidFill>
                <a:schemeClr val="accent4">
                  <a:lumMod val="50000"/>
                </a:schemeClr>
              </a:solidFill>
            </a:endParaRPr>
          </a:p>
        </p:txBody>
      </p:sp>
      <p:pic>
        <p:nvPicPr>
          <p:cNvPr id="4" name="Picture 5" descr="UN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9247016" y="1203442"/>
            <a:ext cx="1374775" cy="1174750"/>
          </a:xfrm>
          <a:prstGeom prst="rect">
            <a:avLst/>
          </a:prstGeom>
        </p:spPr>
      </p:pic>
      <p:cxnSp>
        <p:nvCxnSpPr>
          <p:cNvPr id="8" name="Connecteur droit avec flèche 7">
            <a:extLst>
              <a:ext uri="{FF2B5EF4-FFF2-40B4-BE49-F238E27FC236}">
                <a16:creationId xmlns:a16="http://schemas.microsoft.com/office/drawing/2014/main" id="{E699B619-9136-4467-960A-84D7C367F848}"/>
              </a:ext>
            </a:extLst>
          </p:cNvPr>
          <p:cNvCxnSpPr>
            <a:cxnSpLocks/>
          </p:cNvCxnSpPr>
          <p:nvPr/>
        </p:nvCxnSpPr>
        <p:spPr>
          <a:xfrm flipH="1" flipV="1">
            <a:off x="4714240" y="4206240"/>
            <a:ext cx="2184400" cy="1310641"/>
          </a:xfrm>
          <a:prstGeom prst="straightConnector1">
            <a:avLst/>
          </a:prstGeom>
          <a:ln w="317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fr-BE" altLang="fr-FR" dirty="0">
                <a:solidFill>
                  <a:schemeClr val="tx2">
                    <a:lumMod val="50000"/>
                  </a:schemeClr>
                </a:solidFill>
              </a:rPr>
              <a:t>Refus d’aménagement raisonnable = discrimination</a:t>
            </a:r>
            <a:endParaRPr lang="en-US" altLang="fr-FR" dirty="0">
              <a:solidFill>
                <a:schemeClr val="tx2">
                  <a:lumMod val="50000"/>
                </a:schemeClr>
              </a:solidFill>
            </a:endParaRPr>
          </a:p>
        </p:txBody>
      </p:sp>
      <p:sp>
        <p:nvSpPr>
          <p:cNvPr id="13315" name="Rectangle 3"/>
          <p:cNvSpPr>
            <a:spLocks noGrp="1" noChangeArrowheads="1"/>
          </p:cNvSpPr>
          <p:nvPr>
            <p:ph type="body" sz="half" idx="1"/>
          </p:nvPr>
        </p:nvSpPr>
        <p:spPr>
          <a:xfrm>
            <a:off x="864296" y="1417638"/>
            <a:ext cx="4396637" cy="2143125"/>
          </a:xfrm>
        </p:spPr>
        <p:txBody>
          <a:bodyPr>
            <a:normAutofit fontScale="92500" lnSpcReduction="10000"/>
          </a:bodyPr>
          <a:lstStyle/>
          <a:p>
            <a:pPr>
              <a:buFontTx/>
              <a:buNone/>
            </a:pPr>
            <a:r>
              <a:rPr lang="fr-BE" altLang="fr-FR" sz="2800" dirty="0"/>
              <a:t>La personne en situation de handicap est traitée de façon égale alors qu’elle est dans une situation différente </a:t>
            </a:r>
          </a:p>
          <a:p>
            <a:pPr>
              <a:buFont typeface="Wingdings" pitchFamily="2" charset="2"/>
              <a:buNone/>
            </a:pPr>
            <a:r>
              <a:rPr lang="fr-BE" altLang="fr-FR" sz="2800" dirty="0"/>
              <a:t>	</a:t>
            </a:r>
            <a:endParaRPr lang="fr-BE" altLang="fr-FR" sz="2400" dirty="0"/>
          </a:p>
          <a:p>
            <a:pPr lvl="1">
              <a:buFontTx/>
              <a:buNone/>
            </a:pPr>
            <a:endParaRPr lang="nl-NL" altLang="fr-FR" sz="2400" i="1" dirty="0">
              <a:latin typeface="Tahoma" pitchFamily="34" charset="0"/>
            </a:endParaRPr>
          </a:p>
          <a:p>
            <a:pPr lvl="1">
              <a:buFontTx/>
              <a:buNone/>
            </a:pPr>
            <a:endParaRPr lang="nl-NL" altLang="fr-FR" sz="2400" dirty="0">
              <a:latin typeface="Tahoma" pitchFamily="34" charset="0"/>
            </a:endParaRPr>
          </a:p>
          <a:p>
            <a:pPr lvl="2"/>
            <a:endParaRPr lang="fr-BE" altLang="fr-FR" sz="1900" b="1" dirty="0">
              <a:latin typeface="Tahoma" pitchFamily="34" charset="0"/>
            </a:endParaRPr>
          </a:p>
        </p:txBody>
      </p:sp>
      <p:pic>
        <p:nvPicPr>
          <p:cNvPr id="6" name="Tijdelijke aanduiding voor inhoud 6">
            <a:extLst>
              <a:ext uri="{FF2B5EF4-FFF2-40B4-BE49-F238E27FC236}">
                <a16:creationId xmlns:a16="http://schemas.microsoft.com/office/drawing/2014/main" id="{170550CB-534C-4AA2-94D7-807F428129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56766" y="2871376"/>
            <a:ext cx="6726477" cy="2974021"/>
          </a:xfrm>
          <a:prstGeom prst="rect">
            <a:avLst/>
          </a:prstGeom>
        </p:spPr>
      </p:pic>
    </p:spTree>
    <p:extLst>
      <p:ext uri="{BB962C8B-B14F-4D97-AF65-F5344CB8AC3E}">
        <p14:creationId xmlns:p14="http://schemas.microsoft.com/office/powerpoint/2010/main" val="435546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919537" y="692151"/>
            <a:ext cx="874846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en-US" altLang="fr-FR" sz="3200" b="0" dirty="0" err="1">
                <a:solidFill>
                  <a:schemeClr val="tx2">
                    <a:lumMod val="50000"/>
                  </a:schemeClr>
                </a:solidFill>
              </a:rPr>
              <a:t>Aménagements</a:t>
            </a:r>
            <a:r>
              <a:rPr lang="en-US" altLang="fr-FR" sz="3200" b="0" dirty="0">
                <a:solidFill>
                  <a:schemeClr val="tx2">
                    <a:lumMod val="50000"/>
                  </a:schemeClr>
                </a:solidFill>
              </a:rPr>
              <a:t> </a:t>
            </a:r>
            <a:r>
              <a:rPr lang="en-US" altLang="fr-FR" sz="3200" b="0" dirty="0" err="1">
                <a:solidFill>
                  <a:schemeClr val="tx2">
                    <a:lumMod val="50000"/>
                  </a:schemeClr>
                </a:solidFill>
              </a:rPr>
              <a:t>raisonnables</a:t>
            </a:r>
            <a:r>
              <a:rPr lang="en-US" altLang="fr-FR" sz="3200" b="0" dirty="0">
                <a:solidFill>
                  <a:schemeClr val="tx2">
                    <a:lumMod val="50000"/>
                  </a:schemeClr>
                </a:solidFill>
              </a:rPr>
              <a:t>: </a:t>
            </a:r>
            <a:r>
              <a:rPr lang="en-US" altLang="fr-FR" sz="2800" b="0" dirty="0" err="1">
                <a:solidFill>
                  <a:schemeClr val="tx2">
                    <a:lumMod val="50000"/>
                  </a:schemeClr>
                </a:solidFill>
              </a:rPr>
              <a:t>définition</a:t>
            </a:r>
            <a:r>
              <a:rPr lang="en-US" altLang="fr-FR" sz="2800" b="0" dirty="0">
                <a:solidFill>
                  <a:schemeClr val="tx2">
                    <a:lumMod val="50000"/>
                  </a:schemeClr>
                </a:solidFill>
              </a:rPr>
              <a:t> </a:t>
            </a:r>
            <a:r>
              <a:rPr lang="en-US" altLang="fr-FR" sz="2800" b="0" dirty="0" err="1">
                <a:solidFill>
                  <a:schemeClr val="tx2">
                    <a:lumMod val="50000"/>
                  </a:schemeClr>
                </a:solidFill>
              </a:rPr>
              <a:t>légale</a:t>
            </a:r>
            <a:endParaRPr lang="en-US" altLang="fr-FR" sz="2800" b="0" dirty="0">
              <a:solidFill>
                <a:schemeClr val="tx2">
                  <a:lumMod val="50000"/>
                </a:schemeClr>
              </a:solidFill>
            </a:endParaRPr>
          </a:p>
          <a:p>
            <a:pPr algn="ctr" eaLnBrk="1" hangingPunct="1">
              <a:spcBef>
                <a:spcPct val="50000"/>
              </a:spcBef>
            </a:pPr>
            <a:r>
              <a:rPr lang="en-US" altLang="fr-FR" sz="2000" b="0" dirty="0">
                <a:solidFill>
                  <a:prstClr val="black"/>
                </a:solidFill>
              </a:rPr>
              <a:t>(</a:t>
            </a:r>
            <a:r>
              <a:rPr lang="en-US" altLang="fr-FR" sz="2000" b="0" dirty="0" err="1">
                <a:solidFill>
                  <a:prstClr val="black"/>
                </a:solidFill>
              </a:rPr>
              <a:t>loi</a:t>
            </a:r>
            <a:r>
              <a:rPr lang="en-US" altLang="fr-FR" sz="2000" b="0" dirty="0">
                <a:solidFill>
                  <a:prstClr val="black"/>
                </a:solidFill>
              </a:rPr>
              <a:t> du 10 </a:t>
            </a:r>
            <a:r>
              <a:rPr lang="en-US" altLang="fr-FR" sz="2000" b="0" dirty="0" err="1">
                <a:solidFill>
                  <a:prstClr val="black"/>
                </a:solidFill>
              </a:rPr>
              <a:t>mai</a:t>
            </a:r>
            <a:r>
              <a:rPr lang="en-US" altLang="fr-FR" sz="2000" b="0" dirty="0">
                <a:solidFill>
                  <a:prstClr val="black"/>
                </a:solidFill>
              </a:rPr>
              <a:t> 2007 </a:t>
            </a:r>
            <a:r>
              <a:rPr lang="en-US" altLang="fr-FR" sz="2000" b="0" dirty="0" err="1">
                <a:solidFill>
                  <a:prstClr val="black"/>
                </a:solidFill>
              </a:rPr>
              <a:t>tendant</a:t>
            </a:r>
            <a:r>
              <a:rPr lang="en-US" altLang="fr-FR" sz="2000" b="0" dirty="0">
                <a:solidFill>
                  <a:prstClr val="black"/>
                </a:solidFill>
              </a:rPr>
              <a:t> à </a:t>
            </a:r>
            <a:r>
              <a:rPr lang="en-US" altLang="fr-FR" sz="2000" b="0" dirty="0" err="1">
                <a:solidFill>
                  <a:prstClr val="black"/>
                </a:solidFill>
              </a:rPr>
              <a:t>lutter</a:t>
            </a:r>
            <a:r>
              <a:rPr lang="en-US" altLang="fr-FR" sz="2000" b="0" dirty="0">
                <a:solidFill>
                  <a:prstClr val="black"/>
                </a:solidFill>
              </a:rPr>
              <a:t> </a:t>
            </a:r>
            <a:r>
              <a:rPr lang="en-US" altLang="fr-FR" sz="2000" b="0" dirty="0" err="1">
                <a:solidFill>
                  <a:prstClr val="black"/>
                </a:solidFill>
              </a:rPr>
              <a:t>contre</a:t>
            </a:r>
            <a:r>
              <a:rPr lang="en-US" altLang="fr-FR" sz="2000" b="0" dirty="0">
                <a:solidFill>
                  <a:prstClr val="black"/>
                </a:solidFill>
              </a:rPr>
              <a:t> </a:t>
            </a:r>
            <a:r>
              <a:rPr lang="en-US" altLang="fr-FR" sz="2000" b="0" dirty="0" err="1">
                <a:solidFill>
                  <a:prstClr val="black"/>
                </a:solidFill>
              </a:rPr>
              <a:t>certaines</a:t>
            </a:r>
            <a:r>
              <a:rPr lang="en-US" altLang="fr-FR" sz="2000" b="0" dirty="0">
                <a:solidFill>
                  <a:prstClr val="black"/>
                </a:solidFill>
              </a:rPr>
              <a:t> </a:t>
            </a:r>
            <a:r>
              <a:rPr lang="en-US" altLang="fr-FR" sz="2000" b="0" dirty="0" err="1">
                <a:solidFill>
                  <a:prstClr val="black"/>
                </a:solidFill>
              </a:rPr>
              <a:t>formes</a:t>
            </a:r>
            <a:r>
              <a:rPr lang="en-US" altLang="fr-FR" sz="2000" b="0" dirty="0">
                <a:solidFill>
                  <a:prstClr val="black"/>
                </a:solidFill>
              </a:rPr>
              <a:t> de discrimination)</a:t>
            </a:r>
          </a:p>
          <a:p>
            <a:pPr algn="ctr" eaLnBrk="1" hangingPunct="1">
              <a:spcBef>
                <a:spcPct val="50000"/>
              </a:spcBef>
            </a:pPr>
            <a:endParaRPr lang="en-US" altLang="fr-FR" sz="2000" b="0" dirty="0">
              <a:solidFill>
                <a:prstClr val="black"/>
              </a:solidFill>
            </a:endParaRPr>
          </a:p>
        </p:txBody>
      </p:sp>
      <p:sp>
        <p:nvSpPr>
          <p:cNvPr id="54275" name="Text Box 3"/>
          <p:cNvSpPr txBox="1">
            <a:spLocks noChangeArrowheads="1"/>
          </p:cNvSpPr>
          <p:nvPr/>
        </p:nvSpPr>
        <p:spPr bwMode="auto">
          <a:xfrm>
            <a:off x="1710770" y="2785031"/>
            <a:ext cx="9249504" cy="2831544"/>
          </a:xfrm>
          <a:prstGeom prst="rect">
            <a:avLst/>
          </a:prstGeom>
          <a:noFill/>
          <a:ln w="952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fr-BE" altLang="fr-FR" sz="2000" b="0" i="1" dirty="0">
                <a:solidFill>
                  <a:prstClr val="black"/>
                </a:solidFill>
              </a:rPr>
              <a:t>Mesures appropriées, prises en fonction des besoins dans une situation concrète, pour permettre à une personne handicapée d’accéder, de participer et progresser dans les domaines pour lesquels cette loi est d’application, </a:t>
            </a:r>
          </a:p>
          <a:p>
            <a:pPr eaLnBrk="1" hangingPunct="1"/>
            <a:endParaRPr lang="fr-BE" altLang="fr-FR" sz="2000" b="0" i="1" dirty="0">
              <a:solidFill>
                <a:prstClr val="black"/>
              </a:solidFill>
            </a:endParaRPr>
          </a:p>
          <a:p>
            <a:pPr eaLnBrk="1" hangingPunct="1"/>
            <a:r>
              <a:rPr lang="fr-BE" altLang="fr-FR" sz="2000" b="0" i="1" dirty="0">
                <a:solidFill>
                  <a:prstClr val="black"/>
                </a:solidFill>
              </a:rPr>
              <a:t>SAUF si ces mesures imposent à l’égard de la personne qui doit les adopter une </a:t>
            </a:r>
            <a:r>
              <a:rPr lang="fr-BE" altLang="fr-FR" sz="2000" i="1" dirty="0">
                <a:solidFill>
                  <a:prstClr val="black"/>
                </a:solidFill>
              </a:rPr>
              <a:t>charge disproportionnée</a:t>
            </a:r>
            <a:r>
              <a:rPr lang="fr-BE" altLang="fr-FR" sz="2000" b="0" i="1" dirty="0">
                <a:solidFill>
                  <a:prstClr val="black"/>
                </a:solidFill>
              </a:rPr>
              <a:t>. Cette charge n’est pas disproportionnée lorsqu’elle est compensée de façon suffisante par </a:t>
            </a:r>
            <a:r>
              <a:rPr lang="fr-BE" altLang="fr-FR" sz="2000" i="1" dirty="0">
                <a:solidFill>
                  <a:prstClr val="black"/>
                </a:solidFill>
              </a:rPr>
              <a:t>des mesures existant</a:t>
            </a:r>
            <a:r>
              <a:rPr lang="fr-BE" altLang="fr-FR" sz="2000" b="0" i="1" dirty="0">
                <a:solidFill>
                  <a:prstClr val="black"/>
                </a:solidFill>
              </a:rPr>
              <a:t> dans le cadre de la politique menée concernant les personnes handicapées</a:t>
            </a:r>
            <a:endParaRPr lang="nl-BE" altLang="fr-FR" sz="3200" b="0" i="1" dirty="0">
              <a:solidFill>
                <a:prstClr val="black"/>
              </a:solidFill>
            </a:endParaRPr>
          </a:p>
          <a:p>
            <a:pPr eaLnBrk="1" hangingPunct="1"/>
            <a:r>
              <a:rPr lang="en-US" altLang="fr-FR" b="0" dirty="0">
                <a:solidFill>
                  <a:prstClr val="black"/>
                </a:solidFill>
              </a:rPr>
              <a:t>(art.4-12°)</a:t>
            </a:r>
          </a:p>
        </p:txBody>
      </p:sp>
    </p:spTree>
    <p:extLst>
      <p:ext uri="{BB962C8B-B14F-4D97-AF65-F5344CB8AC3E}">
        <p14:creationId xmlns:p14="http://schemas.microsoft.com/office/powerpoint/2010/main" val="2568280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Autofit/>
          </a:bodyPr>
          <a:lstStyle/>
          <a:p>
            <a:pPr eaLnBrk="1" hangingPunct="1"/>
            <a:r>
              <a:rPr lang="fr-BE" altLang="fr-FR" sz="3200" dirty="0">
                <a:solidFill>
                  <a:schemeClr val="tx2">
                    <a:lumMod val="75000"/>
                  </a:schemeClr>
                </a:solidFill>
              </a:rPr>
              <a:t>Caractéristiques de l’aménagement raisonnable</a:t>
            </a:r>
          </a:p>
        </p:txBody>
      </p:sp>
      <p:sp>
        <p:nvSpPr>
          <p:cNvPr id="8294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rmAutofit/>
          </a:bodyPr>
          <a:lstStyle/>
          <a:p>
            <a:r>
              <a:rPr lang="fr-BE" altLang="fr-FR" sz="2805" i="1" dirty="0">
                <a:solidFill>
                  <a:srgbClr val="000000"/>
                </a:solidFill>
              </a:rPr>
              <a:t>Protocole d’accord du 19 juillet 2007entre Etat fédéral et entités fédérées</a:t>
            </a:r>
          </a:p>
          <a:p>
            <a:endParaRPr lang="fr-BE" altLang="fr-FR" sz="2805" dirty="0">
              <a:solidFill>
                <a:srgbClr val="000000"/>
              </a:solidFill>
            </a:endParaRPr>
          </a:p>
          <a:p>
            <a:r>
              <a:rPr lang="fr-BE" altLang="fr-FR" sz="2805" dirty="0">
                <a:solidFill>
                  <a:srgbClr val="000000"/>
                </a:solidFill>
              </a:rPr>
              <a:t>Aménagement doit:</a:t>
            </a:r>
          </a:p>
          <a:p>
            <a:pPr lvl="1">
              <a:buFont typeface="Arial" charset="0"/>
              <a:buChar char="•"/>
            </a:pPr>
            <a:r>
              <a:rPr lang="fr-BE" altLang="fr-FR" sz="2405" dirty="0">
                <a:solidFill>
                  <a:srgbClr val="000000"/>
                </a:solidFill>
              </a:rPr>
              <a:t>Être efficace;</a:t>
            </a:r>
          </a:p>
          <a:p>
            <a:pPr lvl="1">
              <a:buFont typeface="Arial" charset="0"/>
              <a:buChar char="•"/>
            </a:pPr>
            <a:r>
              <a:rPr lang="fr-BE" altLang="fr-FR" sz="2405" dirty="0">
                <a:solidFill>
                  <a:srgbClr val="000000"/>
                </a:solidFill>
              </a:rPr>
              <a:t>Permettre une participation égale;</a:t>
            </a:r>
          </a:p>
          <a:p>
            <a:pPr lvl="1">
              <a:buFont typeface="Arial" charset="0"/>
              <a:buChar char="•"/>
            </a:pPr>
            <a:r>
              <a:rPr lang="fr-BE" altLang="fr-FR" sz="2405" dirty="0">
                <a:solidFill>
                  <a:srgbClr val="000000"/>
                </a:solidFill>
              </a:rPr>
              <a:t>Permettre une participation autonome;</a:t>
            </a:r>
          </a:p>
          <a:p>
            <a:pPr lvl="1">
              <a:buFont typeface="Arial" charset="0"/>
              <a:buChar char="•"/>
            </a:pPr>
            <a:r>
              <a:rPr lang="fr-BE" altLang="fr-FR" sz="2405" dirty="0">
                <a:solidFill>
                  <a:srgbClr val="000000"/>
                </a:solidFill>
              </a:rPr>
              <a:t>Assurer la sécurité de la personne.</a:t>
            </a:r>
          </a:p>
          <a:p>
            <a:pPr eaLnBrk="1" hangingPunct="1"/>
            <a:endParaRPr lang="fr-BE" altLang="fr-FR" dirty="0"/>
          </a:p>
        </p:txBody>
      </p:sp>
    </p:spTree>
    <p:extLst>
      <p:ext uri="{BB962C8B-B14F-4D97-AF65-F5344CB8AC3E}">
        <p14:creationId xmlns:p14="http://schemas.microsoft.com/office/powerpoint/2010/main" val="136700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Autofit/>
          </a:bodyPr>
          <a:lstStyle/>
          <a:p>
            <a:pPr eaLnBrk="1" hangingPunct="1"/>
            <a:r>
              <a:rPr lang="fr-BE" altLang="fr-FR" sz="3200" dirty="0">
                <a:solidFill>
                  <a:schemeClr val="tx2">
                    <a:lumMod val="75000"/>
                  </a:schemeClr>
                </a:solidFill>
              </a:rPr>
              <a:t>Indicateurs pour apprécier le caractère « raisonnable » de l’aménagement</a:t>
            </a:r>
          </a:p>
        </p:txBody>
      </p:sp>
      <p:sp>
        <p:nvSpPr>
          <p:cNvPr id="839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rmAutofit/>
          </a:bodyPr>
          <a:lstStyle/>
          <a:p>
            <a:pPr eaLnBrk="1" hangingPunct="1"/>
            <a:endParaRPr lang="fr-BE" altLang="fr-FR" dirty="0"/>
          </a:p>
          <a:p>
            <a:pPr marL="343552" indent="-343552">
              <a:buFont typeface="Wingdings" panose="05000000000000000000" pitchFamily="2" charset="2"/>
              <a:buChar char="§"/>
            </a:pPr>
            <a:r>
              <a:rPr lang="fr-BE" altLang="fr-FR" dirty="0">
                <a:solidFill>
                  <a:schemeClr val="accent4">
                    <a:lumMod val="50000"/>
                  </a:schemeClr>
                </a:solidFill>
              </a:rPr>
              <a:t>Coût financier proportionné</a:t>
            </a:r>
          </a:p>
          <a:p>
            <a:pPr marL="343552" indent="-343552">
              <a:buFont typeface="Wingdings" panose="05000000000000000000" pitchFamily="2" charset="2"/>
              <a:buChar char="§"/>
            </a:pPr>
            <a:r>
              <a:rPr lang="fr-BE" altLang="fr-FR" dirty="0">
                <a:solidFill>
                  <a:schemeClr val="accent4">
                    <a:lumMod val="50000"/>
                  </a:schemeClr>
                </a:solidFill>
              </a:rPr>
              <a:t>Existence d’interventions ou de mesures réduisant la  charge financière</a:t>
            </a:r>
          </a:p>
          <a:p>
            <a:pPr marL="343552" indent="-343552">
              <a:buFont typeface="Wingdings" panose="05000000000000000000" pitchFamily="2" charset="2"/>
              <a:buChar char="§"/>
            </a:pPr>
            <a:r>
              <a:rPr lang="fr-BE" altLang="fr-FR" dirty="0">
                <a:solidFill>
                  <a:schemeClr val="accent4">
                    <a:lumMod val="50000"/>
                  </a:schemeClr>
                </a:solidFill>
              </a:rPr>
              <a:t>Impact organisationnel de l’aménagement</a:t>
            </a:r>
          </a:p>
          <a:p>
            <a:pPr marL="343552" indent="-343552">
              <a:buFont typeface="Wingdings" panose="05000000000000000000" pitchFamily="2" charset="2"/>
              <a:buChar char="§"/>
            </a:pPr>
            <a:r>
              <a:rPr lang="fr-BE" altLang="fr-FR" dirty="0">
                <a:solidFill>
                  <a:schemeClr val="accent4">
                    <a:lumMod val="50000"/>
                  </a:schemeClr>
                </a:solidFill>
              </a:rPr>
              <a:t>Taille des activités et capacité financière de l’employeur ou du service, public ou privé</a:t>
            </a:r>
          </a:p>
          <a:p>
            <a:pPr marL="343552" indent="-343552">
              <a:buFont typeface="Wingdings" panose="05000000000000000000" pitchFamily="2" charset="2"/>
              <a:buChar char="§"/>
            </a:pPr>
            <a:r>
              <a:rPr lang="fr-BE" altLang="fr-FR" dirty="0">
                <a:solidFill>
                  <a:schemeClr val="accent4">
                    <a:lumMod val="50000"/>
                  </a:schemeClr>
                </a:solidFill>
              </a:rPr>
              <a:t>Durée et fréquence de l’utilisation</a:t>
            </a:r>
          </a:p>
          <a:p>
            <a:pPr marL="343552" indent="-343552">
              <a:buFont typeface="Wingdings" panose="05000000000000000000" pitchFamily="2" charset="2"/>
              <a:buChar char="§"/>
            </a:pPr>
            <a:r>
              <a:rPr lang="fr-BE" altLang="fr-FR" dirty="0">
                <a:solidFill>
                  <a:schemeClr val="accent4">
                    <a:lumMod val="50000"/>
                  </a:schemeClr>
                </a:solidFill>
              </a:rPr>
              <a:t>Absence d’alternatives équivalentes</a:t>
            </a:r>
          </a:p>
          <a:p>
            <a:pPr eaLnBrk="1" hangingPunct="1"/>
            <a:endParaRPr lang="fr-BE" altLang="fr-FR" dirty="0"/>
          </a:p>
        </p:txBody>
      </p:sp>
      <p:pic>
        <p:nvPicPr>
          <p:cNvPr id="4" name="Picture 2">
            <a:extLst>
              <a:ext uri="{FF2B5EF4-FFF2-40B4-BE49-F238E27FC236}">
                <a16:creationId xmlns:a16="http://schemas.microsoft.com/office/drawing/2014/main" id="{D183DEF0-86EA-4F60-A2DC-FA8453B827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88281" y="1093223"/>
            <a:ext cx="1408525" cy="144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45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2082" y="283618"/>
            <a:ext cx="10146082" cy="620426"/>
          </a:xfrm>
        </p:spPr>
        <p:txBody>
          <a:bodyPr>
            <a:normAutofit fontScale="90000"/>
          </a:bodyPr>
          <a:lstStyle/>
          <a:p>
            <a:r>
              <a:rPr lang="fr-BE" dirty="0"/>
              <a:t/>
            </a:r>
            <a:br>
              <a:rPr lang="fr-BE" dirty="0"/>
            </a:br>
            <a:r>
              <a:rPr lang="fr-BE" sz="3600" dirty="0">
                <a:solidFill>
                  <a:schemeClr val="tx2">
                    <a:lumMod val="75000"/>
                  </a:schemeClr>
                </a:solidFill>
              </a:rPr>
              <a:t>UNIA, </a:t>
            </a:r>
            <a:br>
              <a:rPr lang="fr-BE" sz="3600" dirty="0">
                <a:solidFill>
                  <a:schemeClr val="tx2">
                    <a:lumMod val="75000"/>
                  </a:schemeClr>
                </a:solidFill>
              </a:rPr>
            </a:br>
            <a:r>
              <a:rPr lang="fr-BE" sz="3600" dirty="0">
                <a:solidFill>
                  <a:schemeClr val="tx2">
                    <a:lumMod val="75000"/>
                  </a:schemeClr>
                </a:solidFill>
              </a:rPr>
              <a:t>Centre interfédéral pour l’égalité des chances</a:t>
            </a:r>
            <a:endParaRPr lang="fr-BE" sz="3106" dirty="0">
              <a:solidFill>
                <a:schemeClr val="tx2">
                  <a:lumMod val="75000"/>
                </a:schemeClr>
              </a:solidFill>
            </a:endParaRPr>
          </a:p>
        </p:txBody>
      </p:sp>
      <p:sp>
        <p:nvSpPr>
          <p:cNvPr id="3" name="Espace réservé du contenu 2"/>
          <p:cNvSpPr>
            <a:spLocks noGrp="1"/>
          </p:cNvSpPr>
          <p:nvPr>
            <p:ph idx="1"/>
          </p:nvPr>
        </p:nvSpPr>
        <p:spPr>
          <a:xfrm>
            <a:off x="1916482" y="1691014"/>
            <a:ext cx="8003022" cy="4262942"/>
          </a:xfrm>
        </p:spPr>
        <p:txBody>
          <a:bodyPr>
            <a:normAutofit/>
          </a:bodyPr>
          <a:lstStyle/>
          <a:p>
            <a:pPr marL="343552" indent="-343552">
              <a:buFont typeface="Arial" panose="020B0604020202020204" pitchFamily="34" charset="0"/>
              <a:buChar char="•"/>
            </a:pPr>
            <a:r>
              <a:rPr lang="fr-BE" altLang="fr-FR" b="1" dirty="0">
                <a:solidFill>
                  <a:schemeClr val="accent4">
                    <a:lumMod val="50000"/>
                  </a:schemeClr>
                </a:solidFill>
              </a:rPr>
              <a:t>Institution publique indépendante créée en 1993</a:t>
            </a:r>
          </a:p>
          <a:p>
            <a:pPr marL="343552" indent="-343552">
              <a:buFont typeface="Arial" panose="020B0604020202020204" pitchFamily="34" charset="0"/>
              <a:buChar char="•"/>
            </a:pPr>
            <a:r>
              <a:rPr lang="fr-BE" altLang="fr-FR" dirty="0">
                <a:solidFill>
                  <a:schemeClr val="accent4">
                    <a:lumMod val="50000"/>
                  </a:schemeClr>
                </a:solidFill>
              </a:rPr>
              <a:t>Chargé</a:t>
            </a:r>
            <a:r>
              <a:rPr lang="fr-BE" altLang="fr-FR" b="1" dirty="0">
                <a:solidFill>
                  <a:schemeClr val="accent4">
                    <a:lumMod val="50000"/>
                  </a:schemeClr>
                </a:solidFill>
              </a:rPr>
              <a:t> </a:t>
            </a:r>
            <a:r>
              <a:rPr lang="fr-BE" altLang="fr-FR" dirty="0">
                <a:solidFill>
                  <a:schemeClr val="accent4">
                    <a:lumMod val="50000"/>
                  </a:schemeClr>
                </a:solidFill>
              </a:rPr>
              <a:t>de</a:t>
            </a:r>
            <a:r>
              <a:rPr lang="fr-BE" altLang="fr-FR" b="1" dirty="0">
                <a:solidFill>
                  <a:schemeClr val="accent4">
                    <a:lumMod val="50000"/>
                  </a:schemeClr>
                </a:solidFill>
              </a:rPr>
              <a:t> traiter les situation de discrimination </a:t>
            </a:r>
            <a:r>
              <a:rPr lang="fr-BE" altLang="fr-FR" dirty="0">
                <a:solidFill>
                  <a:schemeClr val="accent4">
                    <a:lumMod val="50000"/>
                  </a:schemeClr>
                </a:solidFill>
              </a:rPr>
              <a:t>sur base (notamment)du handicap depuis 2003</a:t>
            </a:r>
          </a:p>
          <a:p>
            <a:pPr marL="343552" indent="-343552">
              <a:buFont typeface="Arial" panose="020B0604020202020204" pitchFamily="34" charset="0"/>
              <a:buChar char="•"/>
            </a:pPr>
            <a:r>
              <a:rPr lang="fr-BE" altLang="fr-FR" dirty="0">
                <a:solidFill>
                  <a:schemeClr val="accent4">
                    <a:lumMod val="50000"/>
                  </a:schemeClr>
                </a:solidFill>
              </a:rPr>
              <a:t>Mécanisme indépendant chargé du </a:t>
            </a:r>
            <a:r>
              <a:rPr lang="fr-BE" altLang="fr-FR" b="1" dirty="0">
                <a:solidFill>
                  <a:schemeClr val="accent4">
                    <a:lumMod val="50000"/>
                  </a:schemeClr>
                </a:solidFill>
              </a:rPr>
              <a:t>suivi de la Convention des Nations Unies relative aux droits des personnes handicapées </a:t>
            </a:r>
            <a:r>
              <a:rPr lang="fr-BE" altLang="fr-FR" dirty="0">
                <a:solidFill>
                  <a:schemeClr val="accent4">
                    <a:lumMod val="50000"/>
                  </a:schemeClr>
                </a:solidFill>
              </a:rPr>
              <a:t>(art.33.2)</a:t>
            </a:r>
            <a:r>
              <a:rPr lang="fr-BE" altLang="fr-FR" b="1" dirty="0">
                <a:solidFill>
                  <a:schemeClr val="accent4">
                    <a:lumMod val="50000"/>
                  </a:schemeClr>
                </a:solidFill>
              </a:rPr>
              <a:t> </a:t>
            </a:r>
            <a:r>
              <a:rPr lang="fr-BE" altLang="fr-FR" dirty="0">
                <a:solidFill>
                  <a:schemeClr val="accent4">
                    <a:lumMod val="50000"/>
                  </a:schemeClr>
                </a:solidFill>
              </a:rPr>
              <a:t>depuis 2011</a:t>
            </a:r>
          </a:p>
          <a:p>
            <a:pPr marL="343552" indent="-343552">
              <a:buFont typeface="Arial" panose="020B0604020202020204" pitchFamily="34" charset="0"/>
              <a:buChar char="•"/>
            </a:pPr>
            <a:r>
              <a:rPr lang="fr-BE" altLang="fr-FR" dirty="0">
                <a:solidFill>
                  <a:schemeClr val="accent4">
                    <a:lumMod val="50000"/>
                  </a:schemeClr>
                </a:solidFill>
              </a:rPr>
              <a:t>Centre </a:t>
            </a:r>
            <a:r>
              <a:rPr lang="fr-BE" altLang="fr-FR" b="1" dirty="0">
                <a:solidFill>
                  <a:schemeClr val="accent4">
                    <a:lumMod val="50000"/>
                  </a:schemeClr>
                </a:solidFill>
              </a:rPr>
              <a:t>interfédéral </a:t>
            </a:r>
            <a:r>
              <a:rPr lang="fr-BE" altLang="fr-FR" dirty="0">
                <a:solidFill>
                  <a:schemeClr val="accent4">
                    <a:lumMod val="50000"/>
                  </a:schemeClr>
                </a:solidFill>
              </a:rPr>
              <a:t>depuis 2013</a:t>
            </a:r>
          </a:p>
          <a:p>
            <a:pPr marL="343552" indent="-343552">
              <a:buFont typeface="Arial" panose="020B0604020202020204" pitchFamily="34" charset="0"/>
              <a:buChar char="•"/>
            </a:pPr>
            <a:r>
              <a:rPr lang="fr-BE" altLang="fr-FR" b="1" dirty="0" err="1">
                <a:solidFill>
                  <a:schemeClr val="accent4">
                    <a:lumMod val="50000"/>
                  </a:schemeClr>
                </a:solidFill>
              </a:rPr>
              <a:t>Unia</a:t>
            </a:r>
            <a:r>
              <a:rPr lang="fr-BE" altLang="fr-FR" dirty="0">
                <a:solidFill>
                  <a:schemeClr val="accent4">
                    <a:lumMod val="50000"/>
                  </a:schemeClr>
                </a:solidFill>
              </a:rPr>
              <a:t> depuis 2016</a:t>
            </a:r>
          </a:p>
          <a:p>
            <a:pPr marL="343552" indent="-343552">
              <a:buFont typeface="Arial" panose="020B0604020202020204" pitchFamily="34" charset="0"/>
              <a:buChar char="•"/>
            </a:pPr>
            <a:r>
              <a:rPr lang="fr-BE" sz="2400" dirty="0">
                <a:solidFill>
                  <a:srgbClr val="000000"/>
                </a:solidFill>
              </a:rPr>
              <a:t>Accrédité en 2018 comme </a:t>
            </a:r>
            <a:r>
              <a:rPr lang="fr-BE" sz="2400" b="1" dirty="0">
                <a:solidFill>
                  <a:srgbClr val="000000"/>
                </a:solidFill>
              </a:rPr>
              <a:t>Institution Nationale des Droits de l’Homme</a:t>
            </a:r>
            <a:r>
              <a:rPr lang="fr-BE" sz="2400" dirty="0">
                <a:solidFill>
                  <a:srgbClr val="000000"/>
                </a:solidFill>
              </a:rPr>
              <a:t> (statut B) pour la Belgique</a:t>
            </a:r>
          </a:p>
          <a:p>
            <a:pPr marL="343552" indent="-343552">
              <a:buFont typeface="Arial" panose="020B0604020202020204" pitchFamily="34" charset="0"/>
              <a:buChar char="•"/>
            </a:pPr>
            <a:endParaRPr lang="fr-BE" altLang="fr-FR" dirty="0">
              <a:solidFill>
                <a:srgbClr val="000000"/>
              </a:solidFill>
            </a:endParaRPr>
          </a:p>
          <a:p>
            <a:endParaRPr lang="fr-BE" dirty="0"/>
          </a:p>
        </p:txBody>
      </p:sp>
      <p:sp>
        <p:nvSpPr>
          <p:cNvPr id="4" name="Espace réservé du numéro de diapositive 3">
            <a:extLst>
              <a:ext uri="{FF2B5EF4-FFF2-40B4-BE49-F238E27FC236}">
                <a16:creationId xmlns:a16="http://schemas.microsoft.com/office/drawing/2014/main" id="{98228A9A-B49B-4999-B682-2EC8E5EC3443}"/>
              </a:ext>
            </a:extLst>
          </p:cNvPr>
          <p:cNvSpPr>
            <a:spLocks noGrp="1"/>
          </p:cNvSpPr>
          <p:nvPr>
            <p:ph type="sldNum" sz="quarter" idx="12"/>
          </p:nvPr>
        </p:nvSpPr>
        <p:spPr/>
        <p:txBody>
          <a:bodyPr/>
          <a:lstStyle/>
          <a:p>
            <a:pPr defTabSz="916137"/>
            <a:fld id="{97F1B3F7-E764-4AAC-99F2-3D89120383E9}" type="slidenum">
              <a:rPr lang="nl-NL">
                <a:solidFill>
                  <a:srgbClr val="F79646">
                    <a:tint val="75000"/>
                  </a:srgbClr>
                </a:solidFill>
                <a:latin typeface="UnitRoundedOT"/>
              </a:rPr>
              <a:pPr defTabSz="916137"/>
              <a:t>2</a:t>
            </a:fld>
            <a:endParaRPr lang="nl-NL" dirty="0">
              <a:solidFill>
                <a:srgbClr val="F79646">
                  <a:tint val="75000"/>
                </a:srgbClr>
              </a:solidFill>
              <a:latin typeface="UnitRoundedOT"/>
            </a:endParaRPr>
          </a:p>
        </p:txBody>
      </p:sp>
      <p:pic>
        <p:nvPicPr>
          <p:cNvPr id="5" name="Image 4">
            <a:extLst>
              <a:ext uri="{FF2B5EF4-FFF2-40B4-BE49-F238E27FC236}">
                <a16:creationId xmlns:a16="http://schemas.microsoft.com/office/drawing/2014/main" id="{239F4CA2-CA5E-4B31-B136-80118B9EE0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6785" y="211447"/>
            <a:ext cx="2737512" cy="1825008"/>
          </a:xfrm>
          <a:prstGeom prst="rect">
            <a:avLst/>
          </a:prstGeom>
        </p:spPr>
      </p:pic>
    </p:spTree>
    <p:extLst>
      <p:ext uri="{BB962C8B-B14F-4D97-AF65-F5344CB8AC3E}">
        <p14:creationId xmlns:p14="http://schemas.microsoft.com/office/powerpoint/2010/main" val="53489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791744" y="240332"/>
            <a:ext cx="6336704" cy="185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ts val="600"/>
              </a:spcBef>
            </a:pPr>
            <a:r>
              <a:rPr lang="fr-BE" sz="2400" dirty="0">
                <a:solidFill>
                  <a:srgbClr val="1F497D">
                    <a:lumMod val="75000"/>
                  </a:srgbClr>
                </a:solidFill>
                <a:latin typeface="UnitRoundedOT"/>
              </a:rPr>
              <a:t>Jurisprudence européenne </a:t>
            </a:r>
          </a:p>
          <a:p>
            <a:pPr algn="ctr" eaLnBrk="1" hangingPunct="1">
              <a:spcBef>
                <a:spcPts val="600"/>
              </a:spcBef>
            </a:pPr>
            <a:r>
              <a:rPr lang="nl-BE" sz="2400" dirty="0">
                <a:solidFill>
                  <a:schemeClr val="tx2">
                    <a:lumMod val="50000"/>
                  </a:schemeClr>
                </a:solidFill>
                <a:latin typeface="Calibri" panose="020F0502020204030204" pitchFamily="34" charset="0"/>
              </a:rPr>
              <a:t>Arrêt </a:t>
            </a:r>
            <a:r>
              <a:rPr lang="nl-BE" sz="2400" dirty="0" err="1">
                <a:solidFill>
                  <a:schemeClr val="tx2">
                    <a:lumMod val="50000"/>
                  </a:schemeClr>
                </a:solidFill>
                <a:latin typeface="Calibri" panose="020F0502020204030204" pitchFamily="34" charset="0"/>
              </a:rPr>
              <a:t>Chacon-Navas</a:t>
            </a:r>
            <a:endParaRPr lang="nl-BE" sz="2400" dirty="0">
              <a:solidFill>
                <a:schemeClr val="tx2">
                  <a:lumMod val="50000"/>
                </a:schemeClr>
              </a:solidFill>
              <a:latin typeface="Calibri" panose="020F0502020204030204" pitchFamily="34" charset="0"/>
            </a:endParaRPr>
          </a:p>
          <a:p>
            <a:pPr algn="ctr" eaLnBrk="1" hangingPunct="1">
              <a:spcBef>
                <a:spcPts val="600"/>
              </a:spcBef>
            </a:pPr>
            <a:r>
              <a:rPr lang="nl-BE" sz="2000" dirty="0">
                <a:solidFill>
                  <a:srgbClr val="1F497D">
                    <a:lumMod val="75000"/>
                  </a:srgbClr>
                </a:solidFill>
                <a:latin typeface="Calibri" panose="020F0502020204030204" pitchFamily="34" charset="0"/>
              </a:rPr>
              <a:t>Cour de </a:t>
            </a:r>
            <a:r>
              <a:rPr lang="nl-BE" sz="2000" dirty="0" err="1">
                <a:solidFill>
                  <a:srgbClr val="1F497D">
                    <a:lumMod val="75000"/>
                  </a:srgbClr>
                </a:solidFill>
                <a:latin typeface="Calibri" panose="020F0502020204030204" pitchFamily="34" charset="0"/>
              </a:rPr>
              <a:t>Justice</a:t>
            </a:r>
            <a:r>
              <a:rPr lang="nl-BE" sz="2000" dirty="0">
                <a:solidFill>
                  <a:srgbClr val="1F497D">
                    <a:lumMod val="75000"/>
                  </a:srgbClr>
                </a:solidFill>
                <a:latin typeface="Calibri" panose="020F0502020204030204" pitchFamily="34" charset="0"/>
              </a:rPr>
              <a:t> des </a:t>
            </a:r>
            <a:r>
              <a:rPr lang="nl-BE" sz="2000" dirty="0" err="1">
                <a:solidFill>
                  <a:srgbClr val="1F497D">
                    <a:lumMod val="75000"/>
                  </a:srgbClr>
                </a:solidFill>
                <a:latin typeface="Calibri" panose="020F0502020204030204" pitchFamily="34" charset="0"/>
              </a:rPr>
              <a:t>Communautés</a:t>
            </a:r>
            <a:r>
              <a:rPr lang="nl-BE" sz="2000" dirty="0">
                <a:solidFill>
                  <a:srgbClr val="1F497D">
                    <a:lumMod val="75000"/>
                  </a:srgbClr>
                </a:solidFill>
                <a:latin typeface="Calibri" panose="020F0502020204030204" pitchFamily="34" charset="0"/>
              </a:rPr>
              <a:t> </a:t>
            </a:r>
            <a:r>
              <a:rPr lang="nl-BE" sz="2000" dirty="0" err="1">
                <a:solidFill>
                  <a:srgbClr val="1F497D">
                    <a:lumMod val="75000"/>
                  </a:srgbClr>
                </a:solidFill>
                <a:latin typeface="Calibri" panose="020F0502020204030204" pitchFamily="34" charset="0"/>
              </a:rPr>
              <a:t>Européennes</a:t>
            </a:r>
            <a:r>
              <a:rPr lang="nl-BE" sz="2000" dirty="0">
                <a:solidFill>
                  <a:srgbClr val="1F497D">
                    <a:lumMod val="75000"/>
                  </a:srgbClr>
                </a:solidFill>
                <a:latin typeface="Calibri" panose="020F0502020204030204" pitchFamily="34" charset="0"/>
              </a:rPr>
              <a:t> (2006)</a:t>
            </a:r>
          </a:p>
          <a:p>
            <a:pPr algn="ctr" eaLnBrk="1" hangingPunct="1">
              <a:spcBef>
                <a:spcPct val="50000"/>
              </a:spcBef>
            </a:pPr>
            <a:endParaRPr lang="en-US" sz="2400" dirty="0">
              <a:solidFill>
                <a:srgbClr val="C00000"/>
              </a:solidFill>
              <a:latin typeface="Calibri" panose="020F0502020204030204" pitchFamily="34" charset="0"/>
            </a:endParaRPr>
          </a:p>
        </p:txBody>
      </p:sp>
      <p:sp>
        <p:nvSpPr>
          <p:cNvPr id="23555" name="Text Box 3"/>
          <p:cNvSpPr txBox="1">
            <a:spLocks noChangeArrowheads="1"/>
          </p:cNvSpPr>
          <p:nvPr/>
        </p:nvSpPr>
        <p:spPr bwMode="auto">
          <a:xfrm>
            <a:off x="2351584" y="2420888"/>
            <a:ext cx="691276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nl-BE" sz="2400" b="0" i="1" dirty="0">
                <a:solidFill>
                  <a:prstClr val="black"/>
                </a:solidFill>
                <a:latin typeface="Calibri" panose="020F0502020204030204" pitchFamily="34" charset="0"/>
              </a:rPr>
              <a:t>“</a:t>
            </a:r>
            <a:r>
              <a:rPr lang="nl-BE" sz="2400" b="0" i="1" dirty="0" err="1">
                <a:solidFill>
                  <a:prstClr val="black"/>
                </a:solidFill>
                <a:latin typeface="Calibri" panose="020F0502020204030204" pitchFamily="34" charset="0"/>
              </a:rPr>
              <a:t>L’employeur</a:t>
            </a:r>
            <a:r>
              <a:rPr lang="nl-BE" sz="2400" b="0" i="1" dirty="0">
                <a:solidFill>
                  <a:prstClr val="black"/>
                </a:solidFill>
                <a:latin typeface="Calibri" panose="020F0502020204030204" pitchFamily="34" charset="0"/>
              </a:rPr>
              <a:t> ne peut pas </a:t>
            </a:r>
            <a:r>
              <a:rPr lang="nl-BE" sz="2400" b="0" i="1" dirty="0" err="1">
                <a:solidFill>
                  <a:prstClr val="black"/>
                </a:solidFill>
                <a:latin typeface="Calibri" panose="020F0502020204030204" pitchFamily="34" charset="0"/>
              </a:rPr>
              <a:t>licencier</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un</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travailleur</a:t>
            </a:r>
            <a:r>
              <a:rPr lang="nl-BE" sz="2400" b="0" i="1" dirty="0">
                <a:solidFill>
                  <a:prstClr val="black"/>
                </a:solidFill>
                <a:latin typeface="Calibri" panose="020F0502020204030204" pitchFamily="34" charset="0"/>
              </a:rPr>
              <a:t> au </a:t>
            </a:r>
            <a:r>
              <a:rPr lang="nl-BE" sz="2400" b="0" i="1" dirty="0" err="1">
                <a:solidFill>
                  <a:prstClr val="black"/>
                </a:solidFill>
                <a:latin typeface="Calibri" panose="020F0502020204030204" pitchFamily="34" charset="0"/>
              </a:rPr>
              <a:t>motif</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qu’il</a:t>
            </a:r>
            <a:r>
              <a:rPr lang="nl-BE" sz="2400" b="0" i="1" dirty="0">
                <a:solidFill>
                  <a:prstClr val="black"/>
                </a:solidFill>
                <a:latin typeface="Calibri" panose="020F0502020204030204" pitchFamily="34" charset="0"/>
              </a:rPr>
              <a:t> se </a:t>
            </a:r>
            <a:r>
              <a:rPr lang="nl-BE" sz="2400" b="0" i="1" dirty="0" err="1">
                <a:solidFill>
                  <a:prstClr val="black"/>
                </a:solidFill>
                <a:latin typeface="Calibri" panose="020F0502020204030204" pitchFamily="34" charset="0"/>
              </a:rPr>
              <a:t>trouve</a:t>
            </a:r>
            <a:r>
              <a:rPr lang="nl-BE" sz="2400" b="0" i="1" dirty="0">
                <a:solidFill>
                  <a:prstClr val="black"/>
                </a:solidFill>
                <a:latin typeface="Calibri" panose="020F0502020204030204" pitchFamily="34" charset="0"/>
              </a:rPr>
              <a:t> en </a:t>
            </a:r>
            <a:r>
              <a:rPr lang="nl-BE" sz="2400" b="0" i="1" dirty="0" err="1">
                <a:solidFill>
                  <a:prstClr val="black"/>
                </a:solidFill>
                <a:latin typeface="Calibri" panose="020F0502020204030204" pitchFamily="34" charset="0"/>
              </a:rPr>
              <a:t>état</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d’incapacité</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susceptible</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d’être</a:t>
            </a:r>
            <a:r>
              <a:rPr lang="nl-BE" sz="2400" b="0" i="1" dirty="0">
                <a:solidFill>
                  <a:prstClr val="black"/>
                </a:solidFill>
                <a:latin typeface="Calibri" panose="020F0502020204030204" pitchFamily="34" charset="0"/>
              </a:rPr>
              <a:t> de longue </a:t>
            </a:r>
            <a:r>
              <a:rPr lang="nl-BE" sz="2400" b="0" i="1" dirty="0" err="1">
                <a:solidFill>
                  <a:prstClr val="black"/>
                </a:solidFill>
                <a:latin typeface="Calibri" panose="020F0502020204030204" pitchFamily="34" charset="0"/>
              </a:rPr>
              <a:t>durée</a:t>
            </a:r>
            <a:r>
              <a:rPr lang="nl-BE" sz="2400" b="0" i="1" dirty="0">
                <a:solidFill>
                  <a:prstClr val="black"/>
                </a:solidFill>
                <a:latin typeface="Calibri" panose="020F0502020204030204" pitchFamily="34" charset="0"/>
              </a:rPr>
              <a:t> si la </a:t>
            </a:r>
            <a:r>
              <a:rPr lang="nl-BE" sz="2400" b="0" i="1" dirty="0" err="1">
                <a:solidFill>
                  <a:prstClr val="black"/>
                </a:solidFill>
                <a:latin typeface="Calibri" panose="020F0502020204030204" pitchFamily="34" charset="0"/>
              </a:rPr>
              <a:t>possibilité</a:t>
            </a:r>
            <a:r>
              <a:rPr lang="nl-BE" sz="2400" b="0" i="1" dirty="0">
                <a:solidFill>
                  <a:prstClr val="black"/>
                </a:solidFill>
                <a:latin typeface="Calibri" panose="020F0502020204030204" pitchFamily="34" charset="0"/>
              </a:rPr>
              <a:t> des </a:t>
            </a:r>
            <a:r>
              <a:rPr lang="nl-BE" sz="2400" b="0" i="1" dirty="0" err="1">
                <a:solidFill>
                  <a:prstClr val="black"/>
                </a:solidFill>
                <a:latin typeface="Calibri" panose="020F0502020204030204" pitchFamily="34" charset="0"/>
              </a:rPr>
              <a:t>aménagements</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raisonnables</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n’a</a:t>
            </a:r>
            <a:r>
              <a:rPr lang="nl-BE" sz="2400" b="0" i="1" dirty="0">
                <a:solidFill>
                  <a:prstClr val="black"/>
                </a:solidFill>
                <a:latin typeface="Calibri" panose="020F0502020204030204" pitchFamily="34" charset="0"/>
              </a:rPr>
              <a:t> pas </a:t>
            </a:r>
            <a:r>
              <a:rPr lang="nl-BE" sz="2400" b="0" i="1" dirty="0" err="1">
                <a:solidFill>
                  <a:prstClr val="black"/>
                </a:solidFill>
                <a:latin typeface="Calibri" panose="020F0502020204030204" pitchFamily="34" charset="0"/>
              </a:rPr>
              <a:t>été</a:t>
            </a:r>
            <a:r>
              <a:rPr lang="nl-BE" sz="2400" b="0" i="1" dirty="0">
                <a:solidFill>
                  <a:prstClr val="black"/>
                </a:solidFill>
                <a:latin typeface="Calibri" panose="020F0502020204030204" pitchFamily="34" charset="0"/>
              </a:rPr>
              <a:t> </a:t>
            </a:r>
            <a:r>
              <a:rPr lang="nl-BE" sz="2400" b="0" i="1" dirty="0" err="1">
                <a:solidFill>
                  <a:prstClr val="black"/>
                </a:solidFill>
                <a:latin typeface="Calibri" panose="020F0502020204030204" pitchFamily="34" charset="0"/>
              </a:rPr>
              <a:t>envisagée</a:t>
            </a:r>
            <a:r>
              <a:rPr lang="nl-BE" sz="2400" b="0" i="1" dirty="0">
                <a:solidFill>
                  <a:prstClr val="black"/>
                </a:solidFill>
                <a:latin typeface="Calibri" panose="020F0502020204030204" pitchFamily="34" charset="0"/>
              </a:rPr>
              <a:t> au </a:t>
            </a:r>
            <a:r>
              <a:rPr lang="nl-BE" sz="2400" b="0" i="1" dirty="0" err="1">
                <a:solidFill>
                  <a:prstClr val="black"/>
                </a:solidFill>
                <a:latin typeface="Calibri" panose="020F0502020204030204" pitchFamily="34" charset="0"/>
              </a:rPr>
              <a:t>préalable</a:t>
            </a:r>
            <a:r>
              <a:rPr lang="nl-BE" sz="2400" b="0" i="1" dirty="0">
                <a:solidFill>
                  <a:prstClr val="black"/>
                </a:solidFill>
                <a:latin typeface="Calibri" panose="020F0502020204030204" pitchFamily="34" charset="0"/>
              </a:rPr>
              <a:t>”</a:t>
            </a:r>
          </a:p>
          <a:p>
            <a:pPr eaLnBrk="1" hangingPunct="1"/>
            <a:endParaRPr lang="nl-BE" sz="2400" b="0" i="1" dirty="0">
              <a:solidFill>
                <a:prstClr val="black"/>
              </a:solidFill>
              <a:latin typeface="Calibri" panose="020F0502020204030204" pitchFamily="34" charset="0"/>
            </a:endParaRPr>
          </a:p>
          <a:p>
            <a:pPr eaLnBrk="1" hangingPunct="1"/>
            <a:endParaRPr lang="nl-BE" sz="2400" b="0" i="1" dirty="0">
              <a:solidFill>
                <a:prstClr val="black"/>
              </a:solidFill>
              <a:latin typeface="Calibri" panose="020F0502020204030204" pitchFamily="34" charset="0"/>
            </a:endParaRPr>
          </a:p>
          <a:p>
            <a:pPr eaLnBrk="1" hangingPunct="1"/>
            <a:r>
              <a:rPr lang="nl-BE" sz="2400" b="0" i="1" dirty="0">
                <a:solidFill>
                  <a:prstClr val="black"/>
                </a:solidFill>
                <a:latin typeface="Calibri" panose="020F0502020204030204" pitchFamily="34" charset="0"/>
              </a:rPr>
              <a:t>-&gt; abondante </a:t>
            </a:r>
            <a:r>
              <a:rPr lang="nl-BE" sz="2400" b="0" i="1" dirty="0" err="1">
                <a:solidFill>
                  <a:prstClr val="black"/>
                </a:solidFill>
                <a:latin typeface="Calibri" panose="020F0502020204030204" pitchFamily="34" charset="0"/>
              </a:rPr>
              <a:t>jurisprudence</a:t>
            </a:r>
            <a:r>
              <a:rPr lang="nl-BE" sz="2400" b="0" i="1" dirty="0">
                <a:solidFill>
                  <a:prstClr val="black"/>
                </a:solidFill>
                <a:latin typeface="Calibri" panose="020F0502020204030204" pitchFamily="34" charset="0"/>
              </a:rPr>
              <a:t> belge</a:t>
            </a:r>
            <a:endParaRPr lang="nl-BE" sz="2400" b="0" dirty="0">
              <a:solidFill>
                <a:prstClr val="black"/>
              </a:solidFill>
              <a:latin typeface="Calibri" panose="020F0502020204030204" pitchFamily="34" charset="0"/>
            </a:endParaRPr>
          </a:p>
          <a:p>
            <a:pPr eaLnBrk="1" hangingPunct="1"/>
            <a:endParaRPr lang="en-US" sz="2800" b="0" dirty="0">
              <a:solidFill>
                <a:prstClr val="black"/>
              </a:solidFill>
            </a:endParaRPr>
          </a:p>
        </p:txBody>
      </p:sp>
      <p:pic>
        <p:nvPicPr>
          <p:cNvPr id="23556" name="Picture 4" descr="EuropeFla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3559" y="328258"/>
            <a:ext cx="1254391" cy="83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56D89262-B642-473B-8276-AF89A966BE5C}" type="slidenum">
              <a:rPr lang="fr-BE" smtClean="0">
                <a:solidFill>
                  <a:prstClr val="black">
                    <a:tint val="75000"/>
                  </a:prstClr>
                </a:solidFill>
              </a:rPr>
              <a:pPr/>
              <a:t>20</a:t>
            </a:fld>
            <a:endParaRPr lang="fr-BE">
              <a:solidFill>
                <a:prstClr val="black">
                  <a:tint val="75000"/>
                </a:prstClr>
              </a:solidFill>
            </a:endParaRPr>
          </a:p>
        </p:txBody>
      </p:sp>
    </p:spTree>
    <p:extLst>
      <p:ext uri="{BB962C8B-B14F-4D97-AF65-F5344CB8AC3E}">
        <p14:creationId xmlns:p14="http://schemas.microsoft.com/office/powerpoint/2010/main" val="978982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rmAutofit fontScale="90000"/>
          </a:bodyPr>
          <a:lstStyle/>
          <a:p>
            <a:pPr eaLnBrk="1" hangingPunct="1"/>
            <a:r>
              <a:rPr lang="fr-BE" altLang="fr-FR" dirty="0">
                <a:solidFill>
                  <a:schemeClr val="accent2"/>
                </a:solidFill>
              </a:rPr>
              <a:t>Brochure de UNIA</a:t>
            </a:r>
          </a:p>
        </p:txBody>
      </p:sp>
      <p:sp>
        <p:nvSpPr>
          <p:cNvPr id="6" name="Content Placeholder 5"/>
          <p:cNvSpPr>
            <a:spLocks noGrp="1"/>
          </p:cNvSpPr>
          <p:nvPr>
            <p:ph sz="half" idx="2"/>
          </p:nvPr>
        </p:nvSpPr>
        <p:spPr>
          <a:xfrm>
            <a:off x="5485269" y="1524000"/>
            <a:ext cx="4733165" cy="4525963"/>
          </a:xfrm>
        </p:spPr>
        <p:txBody>
          <a:bodyPr>
            <a:normAutofit fontScale="92500" lnSpcReduction="10000"/>
          </a:bodyPr>
          <a:lstStyle/>
          <a:p>
            <a:pPr>
              <a:buFont typeface="Arial" pitchFamily="34" charset="0"/>
              <a:buChar char="•"/>
              <a:defRPr/>
            </a:pPr>
            <a:r>
              <a:rPr lang="fr-BE" sz="2004" b="1" dirty="0">
                <a:solidFill>
                  <a:prstClr val="black"/>
                </a:solidFill>
              </a:rPr>
              <a:t>Constat </a:t>
            </a:r>
            <a:r>
              <a:rPr lang="fr-BE" sz="2004" dirty="0">
                <a:solidFill>
                  <a:prstClr val="black"/>
                </a:solidFill>
              </a:rPr>
              <a:t>: obligation d’aménagement raisonnable mal ou pas connue dans les écoles;</a:t>
            </a:r>
          </a:p>
          <a:p>
            <a:pPr>
              <a:buFont typeface="Arial" pitchFamily="34" charset="0"/>
              <a:buChar char="•"/>
              <a:defRPr/>
            </a:pPr>
            <a:r>
              <a:rPr lang="fr-FR" sz="2004" b="1" dirty="0">
                <a:solidFill>
                  <a:prstClr val="black"/>
                </a:solidFill>
              </a:rPr>
              <a:t>Brochure </a:t>
            </a:r>
            <a:r>
              <a:rPr lang="fr-FR" sz="2004" dirty="0">
                <a:solidFill>
                  <a:prstClr val="black"/>
                </a:solidFill>
              </a:rPr>
              <a:t>: </a:t>
            </a:r>
          </a:p>
          <a:p>
            <a:pPr>
              <a:buFont typeface="Wingdings" pitchFamily="2" charset="2"/>
              <a:buChar char="Ø"/>
              <a:defRPr/>
            </a:pPr>
            <a:r>
              <a:rPr lang="fr-FR" sz="2004" dirty="0">
                <a:solidFill>
                  <a:prstClr val="black"/>
                </a:solidFill>
              </a:rPr>
              <a:t>Informer les élèves, les parents, les équipes éducatives, les directions d’établissements scolaires et les acteurs du monde de l’enseignement sur la notion d’aménagement raisonnable;</a:t>
            </a:r>
          </a:p>
          <a:p>
            <a:pPr>
              <a:buFont typeface="Wingdings" pitchFamily="2" charset="2"/>
              <a:buChar char="Ø"/>
              <a:defRPr/>
            </a:pPr>
            <a:r>
              <a:rPr lang="fr-FR" sz="2004" dirty="0">
                <a:solidFill>
                  <a:prstClr val="black"/>
                </a:solidFill>
              </a:rPr>
              <a:t>Législation, aides, bonnes pratiques, ressources; </a:t>
            </a:r>
          </a:p>
          <a:p>
            <a:pPr>
              <a:buFont typeface="Wingdings" pitchFamily="2" charset="2"/>
              <a:buChar char="Ø"/>
              <a:defRPr/>
            </a:pPr>
            <a:r>
              <a:rPr lang="fr-FR" sz="2004" dirty="0">
                <a:solidFill>
                  <a:prstClr val="black"/>
                </a:solidFill>
              </a:rPr>
              <a:t>Enseignement obligatoire et non-obligatoire;</a:t>
            </a:r>
          </a:p>
          <a:p>
            <a:pPr>
              <a:buFont typeface="Wingdings" pitchFamily="2" charset="2"/>
              <a:buChar char="Ø"/>
              <a:defRPr/>
            </a:pPr>
            <a:r>
              <a:rPr lang="fr-FR" sz="2104" dirty="0">
                <a:solidFill>
                  <a:prstClr val="black"/>
                </a:solidFill>
              </a:rPr>
              <a:t>Disponible</a:t>
            </a:r>
            <a:r>
              <a:rPr lang="fr-FR" sz="2004" dirty="0">
                <a:solidFill>
                  <a:prstClr val="black"/>
                </a:solidFill>
              </a:rPr>
              <a:t> sur </a:t>
            </a:r>
            <a:r>
              <a:rPr lang="fr-FR" sz="2004" b="1" dirty="0">
                <a:solidFill>
                  <a:srgbClr val="0070C0"/>
                </a:solidFill>
                <a:hlinkClick r:id="rId2">
                  <a:extLst>
                    <a:ext uri="{A12FA001-AC4F-418D-AE19-62706E023703}">
                      <ahyp:hlinkClr xmlns:ahyp="http://schemas.microsoft.com/office/drawing/2018/hyperlinkcolor" xmlns="" val="tx"/>
                    </a:ext>
                  </a:extLst>
                </a:hlinkClick>
              </a:rPr>
              <a:t>www.unia.be</a:t>
            </a:r>
            <a:endParaRPr lang="fr-FR" sz="2004" b="1" dirty="0">
              <a:solidFill>
                <a:srgbClr val="0070C0"/>
              </a:solidFill>
            </a:endParaRPr>
          </a:p>
          <a:p>
            <a:pPr eaLnBrk="1" hangingPunct="1">
              <a:defRPr/>
            </a:pPr>
            <a:r>
              <a:rPr lang="fr-BE" sz="1904" dirty="0">
                <a:solidFill>
                  <a:prstClr val="black"/>
                </a:solidFill>
              </a:rPr>
              <a:t>Format </a:t>
            </a:r>
            <a:r>
              <a:rPr lang="fr-BE" sz="1904" dirty="0" err="1">
                <a:solidFill>
                  <a:prstClr val="black"/>
                </a:solidFill>
              </a:rPr>
              <a:t>word</a:t>
            </a:r>
            <a:r>
              <a:rPr lang="fr-BE" sz="1904" dirty="0">
                <a:solidFill>
                  <a:prstClr val="black"/>
                </a:solidFill>
              </a:rPr>
              <a:t>, PDF, facile à lire et LSFB </a:t>
            </a:r>
          </a:p>
        </p:txBody>
      </p:sp>
      <p:pic>
        <p:nvPicPr>
          <p:cNvPr id="3" name="Content Placeholder 2"/>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839646" y="1192611"/>
            <a:ext cx="3476043" cy="4933561"/>
          </a:xfrm>
        </p:spPr>
      </p:pic>
      <p:sp>
        <p:nvSpPr>
          <p:cNvPr id="2" name="Espace réservé du numéro de diapositive 1">
            <a:extLst>
              <a:ext uri="{FF2B5EF4-FFF2-40B4-BE49-F238E27FC236}">
                <a16:creationId xmlns:a16="http://schemas.microsoft.com/office/drawing/2014/main" id="{44EBFDC9-40E5-4FA5-822C-EA8449D25276}"/>
              </a:ext>
            </a:extLst>
          </p:cNvPr>
          <p:cNvSpPr>
            <a:spLocks noGrp="1"/>
          </p:cNvSpPr>
          <p:nvPr>
            <p:ph type="sldNum" sz="quarter" idx="12"/>
          </p:nvPr>
        </p:nvSpPr>
        <p:spPr/>
        <p:txBody>
          <a:bodyPr/>
          <a:lstStyle/>
          <a:p>
            <a:fld id="{B6F15528-21DE-4FAA-801E-634DDDAF4B2B}" type="slidenum">
              <a:rPr lang="nl-NL" smtClean="0"/>
              <a:t>21</a:t>
            </a:fld>
            <a:endParaRPr lang="nl-NL"/>
          </a:p>
        </p:txBody>
      </p:sp>
    </p:spTree>
    <p:extLst>
      <p:ext uri="{BB962C8B-B14F-4D97-AF65-F5344CB8AC3E}">
        <p14:creationId xmlns:p14="http://schemas.microsoft.com/office/powerpoint/2010/main" val="3821942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18CEC8E-3A00-4A78-9D75-E2AD259EA690}"/>
              </a:ext>
            </a:extLst>
          </p:cNvPr>
          <p:cNvSpPr>
            <a:spLocks noGrp="1"/>
          </p:cNvSpPr>
          <p:nvPr>
            <p:ph type="title"/>
          </p:nvPr>
        </p:nvSpPr>
        <p:spPr>
          <a:xfrm>
            <a:off x="3206569" y="418923"/>
            <a:ext cx="7502726" cy="485121"/>
          </a:xfrm>
        </p:spPr>
        <p:txBody>
          <a:bodyPr>
            <a:noAutofit/>
          </a:bodyPr>
          <a:lstStyle/>
          <a:p>
            <a:r>
              <a:rPr lang="fr-BE" sz="2805" dirty="0" err="1">
                <a:solidFill>
                  <a:schemeClr val="tx1"/>
                </a:solidFill>
              </a:rPr>
              <a:t>eDiv</a:t>
            </a:r>
            <a:endParaRPr lang="fr-BE" sz="2805" dirty="0">
              <a:solidFill>
                <a:schemeClr val="tx1"/>
              </a:solidFill>
            </a:endParaRPr>
          </a:p>
        </p:txBody>
      </p:sp>
      <p:sp>
        <p:nvSpPr>
          <p:cNvPr id="2" name="Rechthoek 1">
            <a:extLst>
              <a:ext uri="{FF2B5EF4-FFF2-40B4-BE49-F238E27FC236}">
                <a16:creationId xmlns:a16="http://schemas.microsoft.com/office/drawing/2014/main" id="{CD51CAC4-27FC-F44A-A50C-76432F7A20A8}"/>
              </a:ext>
            </a:extLst>
          </p:cNvPr>
          <p:cNvSpPr/>
          <p:nvPr/>
        </p:nvSpPr>
        <p:spPr>
          <a:xfrm>
            <a:off x="402076" y="1031837"/>
            <a:ext cx="5157874" cy="4549835"/>
          </a:xfrm>
          <a:prstGeom prst="rect">
            <a:avLst/>
          </a:prstGeom>
        </p:spPr>
        <p:txBody>
          <a:bodyPr wrap="square">
            <a:spAutoFit/>
          </a:bodyPr>
          <a:lstStyle/>
          <a:p>
            <a:pPr marL="285750" indent="-285750">
              <a:lnSpc>
                <a:spcPct val="150000"/>
              </a:lnSpc>
              <a:buFont typeface="Arial" panose="020B0604020202020204" pitchFamily="34" charset="0"/>
              <a:buChar char="•"/>
            </a:pPr>
            <a:r>
              <a:rPr lang="fr" sz="2800" b="1" dirty="0">
                <a:solidFill>
                  <a:schemeClr val="bg1">
                    <a:lumMod val="25000"/>
                  </a:schemeClr>
                </a:solidFill>
                <a:latin typeface="Calibri" panose="020F0502020204030204" pitchFamily="34" charset="0"/>
              </a:rPr>
              <a:t>Formation en ligne (exercices)</a:t>
            </a:r>
          </a:p>
          <a:p>
            <a:pPr marL="742950" lvl="1" indent="-285750">
              <a:lnSpc>
                <a:spcPct val="150000"/>
              </a:lnSpc>
              <a:buFont typeface="Arial" panose="020B0604020202020204" pitchFamily="34" charset="0"/>
              <a:buChar char="•"/>
            </a:pPr>
            <a:r>
              <a:rPr lang="fr" sz="2800" b="1" dirty="0">
                <a:solidFill>
                  <a:schemeClr val="tx2">
                    <a:lumMod val="75000"/>
                  </a:schemeClr>
                </a:solidFill>
                <a:latin typeface="Calibri" panose="020F0502020204030204" pitchFamily="34" charset="0"/>
              </a:rPr>
              <a:t>Loi</a:t>
            </a:r>
          </a:p>
          <a:p>
            <a:pPr marL="742950" lvl="1" indent="-285750">
              <a:lnSpc>
                <a:spcPct val="150000"/>
              </a:lnSpc>
              <a:buFont typeface="Arial" panose="020B0604020202020204" pitchFamily="34" charset="0"/>
              <a:buChar char="•"/>
            </a:pPr>
            <a:r>
              <a:rPr lang="fr" sz="2800" b="1" dirty="0">
                <a:solidFill>
                  <a:schemeClr val="tx2">
                    <a:lumMod val="75000"/>
                  </a:schemeClr>
                </a:solidFill>
                <a:latin typeface="Calibri" panose="020F0502020204030204" pitchFamily="34" charset="0"/>
              </a:rPr>
              <a:t>Politique de diversité</a:t>
            </a:r>
          </a:p>
          <a:p>
            <a:pPr marL="742950" lvl="1" indent="-285750">
              <a:lnSpc>
                <a:spcPct val="150000"/>
              </a:lnSpc>
              <a:buFont typeface="Arial" panose="020B0604020202020204" pitchFamily="34" charset="0"/>
              <a:buChar char="•"/>
            </a:pPr>
            <a:r>
              <a:rPr lang="fr" sz="2800" b="1" dirty="0">
                <a:solidFill>
                  <a:schemeClr val="tx2">
                    <a:lumMod val="75000"/>
                  </a:schemeClr>
                </a:solidFill>
                <a:latin typeface="Calibri" panose="020F0502020204030204" pitchFamily="34" charset="0"/>
              </a:rPr>
              <a:t>Handicap</a:t>
            </a:r>
          </a:p>
          <a:p>
            <a:pPr marL="285750" indent="-285750">
              <a:lnSpc>
                <a:spcPct val="150000"/>
              </a:lnSpc>
              <a:buFont typeface="Arial" panose="020B0604020202020204" pitchFamily="34" charset="0"/>
              <a:buChar char="•"/>
            </a:pPr>
            <a:r>
              <a:rPr lang="fr" sz="2800" b="1" dirty="0">
                <a:solidFill>
                  <a:schemeClr val="bg1">
                    <a:lumMod val="25000"/>
                  </a:schemeClr>
                </a:solidFill>
                <a:latin typeface="Calibri" panose="020F0502020204030204" pitchFamily="34" charset="0"/>
              </a:rPr>
              <a:t>150 situations : </a:t>
            </a:r>
            <a:r>
              <a:rPr lang="nl-BE" sz="2800" b="1" dirty="0">
                <a:solidFill>
                  <a:schemeClr val="tx2">
                    <a:lumMod val="75000"/>
                  </a:schemeClr>
                </a:solidFill>
                <a:latin typeface="Calibri" panose="020F0502020204030204" pitchFamily="34" charset="0"/>
              </a:rPr>
              <a:t>dilemmes</a:t>
            </a:r>
            <a:r>
              <a:rPr lang="fr" sz="2800" b="1" dirty="0">
                <a:solidFill>
                  <a:schemeClr val="tx2">
                    <a:lumMod val="75000"/>
                  </a:schemeClr>
                </a:solidFill>
                <a:latin typeface="Calibri" panose="020F0502020204030204" pitchFamily="34" charset="0"/>
              </a:rPr>
              <a:t>, avis juridiques, pistes de solution </a:t>
            </a:r>
          </a:p>
          <a:p>
            <a:pPr marL="285750" indent="-285750">
              <a:lnSpc>
                <a:spcPct val="150000"/>
              </a:lnSpc>
              <a:buFont typeface="Arial" panose="020B0604020202020204" pitchFamily="34" charset="0"/>
              <a:buChar char="•"/>
            </a:pPr>
            <a:r>
              <a:rPr lang="fr" sz="2800" b="1" dirty="0">
                <a:solidFill>
                  <a:schemeClr val="bg1">
                    <a:lumMod val="25000"/>
                  </a:schemeClr>
                </a:solidFill>
                <a:latin typeface="Calibri" panose="020F0502020204030204" pitchFamily="34" charset="0"/>
              </a:rPr>
              <a:t>Bibliothèque : </a:t>
            </a:r>
            <a:r>
              <a:rPr lang="fr" sz="2800" b="1" dirty="0">
                <a:solidFill>
                  <a:schemeClr val="tx2">
                    <a:lumMod val="75000"/>
                  </a:schemeClr>
                </a:solidFill>
                <a:latin typeface="Calibri" panose="020F0502020204030204" pitchFamily="34" charset="0"/>
              </a:rPr>
              <a:t>info par thème</a:t>
            </a:r>
          </a:p>
        </p:txBody>
      </p:sp>
      <p:pic>
        <p:nvPicPr>
          <p:cNvPr id="4" name="Afbeelding 3">
            <a:extLst>
              <a:ext uri="{FF2B5EF4-FFF2-40B4-BE49-F238E27FC236}">
                <a16:creationId xmlns:a16="http://schemas.microsoft.com/office/drawing/2014/main" id="{BCB70F82-078A-9B45-B40B-21293E6B40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9950" y="968613"/>
            <a:ext cx="6382914" cy="4958539"/>
          </a:xfrm>
          <a:prstGeom prst="rect">
            <a:avLst/>
          </a:prstGeom>
        </p:spPr>
      </p:pic>
      <p:sp>
        <p:nvSpPr>
          <p:cNvPr id="3" name="Ellipse 2">
            <a:extLst>
              <a:ext uri="{FF2B5EF4-FFF2-40B4-BE49-F238E27FC236}">
                <a16:creationId xmlns:a16="http://schemas.microsoft.com/office/drawing/2014/main" id="{9B79650B-D0B0-4DA9-92F7-FB590E272CA2}"/>
              </a:ext>
            </a:extLst>
          </p:cNvPr>
          <p:cNvSpPr/>
          <p:nvPr/>
        </p:nvSpPr>
        <p:spPr>
          <a:xfrm>
            <a:off x="5559950" y="4561840"/>
            <a:ext cx="3462130" cy="159512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03725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a:extLst>
              <a:ext uri="{FF2B5EF4-FFF2-40B4-BE49-F238E27FC236}">
                <a16:creationId xmlns:a16="http://schemas.microsoft.com/office/drawing/2014/main" id="{FBF52AF3-6D3F-4EB3-9D79-3833C95708B3}"/>
              </a:ext>
            </a:extLst>
          </p:cNvPr>
          <p:cNvSpPr/>
          <p:nvPr/>
        </p:nvSpPr>
        <p:spPr>
          <a:xfrm>
            <a:off x="1688710" y="-132556"/>
            <a:ext cx="8928100" cy="64944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5125" name="Titre 1">
            <a:extLst>
              <a:ext uri="{FF2B5EF4-FFF2-40B4-BE49-F238E27FC236}">
                <a16:creationId xmlns:a16="http://schemas.microsoft.com/office/drawing/2014/main" id="{7184BCC5-50D4-4C02-A197-6036A6B115D9}"/>
              </a:ext>
            </a:extLst>
          </p:cNvPr>
          <p:cNvSpPr>
            <a:spLocks noGrp="1"/>
          </p:cNvSpPr>
          <p:nvPr>
            <p:ph type="title"/>
          </p:nvPr>
        </p:nvSpPr>
        <p:spPr>
          <a:xfrm>
            <a:off x="3000376" y="274638"/>
            <a:ext cx="7210425" cy="1143000"/>
          </a:xfrm>
        </p:spPr>
        <p:txBody>
          <a:bodyPr>
            <a:normAutofit fontScale="90000"/>
          </a:bodyPr>
          <a:lstStyle/>
          <a:p>
            <a:pPr eaLnBrk="1" hangingPunct="1"/>
            <a:r>
              <a:rPr lang="fr-BE" altLang="fr-FR" dirty="0">
                <a:solidFill>
                  <a:schemeClr val="tx2">
                    <a:lumMod val="50000"/>
                  </a:schemeClr>
                </a:solidFill>
              </a:rPr>
              <a:t>Convention ONU relative aux droits des personnes handicapées</a:t>
            </a:r>
            <a:br>
              <a:rPr lang="fr-BE" altLang="fr-FR" dirty="0">
                <a:solidFill>
                  <a:schemeClr val="tx2">
                    <a:lumMod val="50000"/>
                  </a:schemeClr>
                </a:solidFill>
              </a:rPr>
            </a:br>
            <a:r>
              <a:rPr lang="fr-BE" altLang="fr-FR" sz="4000" dirty="0">
                <a:solidFill>
                  <a:schemeClr val="tx2">
                    <a:lumMod val="50000"/>
                  </a:schemeClr>
                </a:solidFill>
              </a:rPr>
              <a:t>Pourquoi une nouvelle Convention?</a:t>
            </a:r>
          </a:p>
        </p:txBody>
      </p:sp>
      <p:sp>
        <p:nvSpPr>
          <p:cNvPr id="5126" name="Espace réservé du contenu 2">
            <a:extLst>
              <a:ext uri="{FF2B5EF4-FFF2-40B4-BE49-F238E27FC236}">
                <a16:creationId xmlns:a16="http://schemas.microsoft.com/office/drawing/2014/main" id="{92D00288-8C34-4B78-AA0E-A4EFB7039725}"/>
              </a:ext>
            </a:extLst>
          </p:cNvPr>
          <p:cNvSpPr>
            <a:spLocks noGrp="1"/>
          </p:cNvSpPr>
          <p:nvPr>
            <p:ph idx="1"/>
          </p:nvPr>
        </p:nvSpPr>
        <p:spPr>
          <a:xfrm>
            <a:off x="2279650" y="1989139"/>
            <a:ext cx="7931150" cy="4137025"/>
          </a:xfrm>
        </p:spPr>
        <p:txBody>
          <a:bodyPr/>
          <a:lstStyle/>
          <a:p>
            <a:r>
              <a:rPr lang="fr-BE" altLang="fr-FR" sz="2800" i="1" dirty="0">
                <a:solidFill>
                  <a:srgbClr val="002060"/>
                </a:solidFill>
              </a:rPr>
              <a:t>(extrait Préambule Convention Handicap)</a:t>
            </a:r>
          </a:p>
          <a:p>
            <a:endParaRPr lang="fr-BE" altLang="fr-FR" sz="2400" i="1" dirty="0">
              <a:solidFill>
                <a:srgbClr val="002060"/>
              </a:solidFill>
            </a:endParaRPr>
          </a:p>
          <a:p>
            <a:r>
              <a:rPr lang="fr-BE" altLang="fr-FR" sz="2400" i="1" dirty="0">
                <a:solidFill>
                  <a:srgbClr val="002060"/>
                </a:solidFill>
              </a:rPr>
              <a:t>« Préoccupés par le fait qu’en dépit de ces divers instruments et engagements, les personnes handicapées continuent d’être confrontées à des </a:t>
            </a:r>
            <a:r>
              <a:rPr lang="fr-BE" altLang="fr-FR" sz="2400" b="1" i="1" dirty="0">
                <a:solidFill>
                  <a:srgbClr val="002060"/>
                </a:solidFill>
              </a:rPr>
              <a:t>obstacles à leur participation à la société en tant que membres égaux</a:t>
            </a:r>
            <a:r>
              <a:rPr lang="fr-BE" altLang="fr-FR" sz="2400" i="1" dirty="0">
                <a:solidFill>
                  <a:srgbClr val="002060"/>
                </a:solidFill>
              </a:rPr>
              <a:t> de celle-ci et de faire l’objet de violations des droits de l’homme dans toutes les parties du monde »</a:t>
            </a:r>
          </a:p>
        </p:txBody>
      </p:sp>
      <p:pic>
        <p:nvPicPr>
          <p:cNvPr id="5127" name="Image 7">
            <a:extLst>
              <a:ext uri="{FF2B5EF4-FFF2-40B4-BE49-F238E27FC236}">
                <a16:creationId xmlns:a16="http://schemas.microsoft.com/office/drawing/2014/main" id="{B10A4C26-BCAD-4063-BBFF-BBDC4AEECB5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917" y="496093"/>
            <a:ext cx="13380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204619" y="2376998"/>
            <a:ext cx="3564396" cy="1134126"/>
            <a:chOff x="467544" y="1448780"/>
            <a:chExt cx="4752528" cy="1512168"/>
          </a:xfrm>
        </p:grpSpPr>
        <p:grpSp>
          <p:nvGrpSpPr>
            <p:cNvPr id="13" name="Group 12"/>
            <p:cNvGrpSpPr/>
            <p:nvPr/>
          </p:nvGrpSpPr>
          <p:grpSpPr>
            <a:xfrm>
              <a:off x="467544" y="1844824"/>
              <a:ext cx="4752528" cy="720080"/>
              <a:chOff x="467544" y="1844824"/>
              <a:chExt cx="4752528" cy="720080"/>
            </a:xfrm>
          </p:grpSpPr>
          <p:sp>
            <p:nvSpPr>
              <p:cNvPr id="4" name="Rounded Rectangle 3"/>
              <p:cNvSpPr/>
              <p:nvPr/>
            </p:nvSpPr>
            <p:spPr>
              <a:xfrm>
                <a:off x="467544" y="1844824"/>
                <a:ext cx="1872208" cy="7200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50">
                    <a:solidFill>
                      <a:prstClr val="white"/>
                    </a:solidFill>
                    <a:latin typeface="Calibri"/>
                  </a:rPr>
                  <a:t>Modèle médical du handicap</a:t>
                </a:r>
              </a:p>
            </p:txBody>
          </p:sp>
          <p:sp>
            <p:nvSpPr>
              <p:cNvPr id="5" name="Rounded Rectangle 4"/>
              <p:cNvSpPr/>
              <p:nvPr/>
            </p:nvSpPr>
            <p:spPr>
              <a:xfrm>
                <a:off x="3347864" y="1844824"/>
                <a:ext cx="1872208" cy="7200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50">
                    <a:solidFill>
                      <a:prstClr val="white"/>
                    </a:solidFill>
                    <a:latin typeface="Calibri"/>
                  </a:rPr>
                  <a:t>Modèle social du handicap</a:t>
                </a:r>
              </a:p>
            </p:txBody>
          </p:sp>
          <p:sp>
            <p:nvSpPr>
              <p:cNvPr id="6" name="Right Arrow 5"/>
              <p:cNvSpPr/>
              <p:nvPr/>
            </p:nvSpPr>
            <p:spPr>
              <a:xfrm>
                <a:off x="2519772" y="2024844"/>
                <a:ext cx="684076"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solidFill>
                    <a:prstClr val="white"/>
                  </a:solidFill>
                  <a:latin typeface="Calibri"/>
                </a:endParaRPr>
              </a:p>
            </p:txBody>
          </p:sp>
        </p:grpSp>
        <p:sp>
          <p:nvSpPr>
            <p:cNvPr id="11" name="Multiply 10"/>
            <p:cNvSpPr/>
            <p:nvPr/>
          </p:nvSpPr>
          <p:spPr>
            <a:xfrm>
              <a:off x="791580" y="1448780"/>
              <a:ext cx="1224136" cy="1512168"/>
            </a:xfrm>
            <a:prstGeom prst="mathMultiply">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solidFill>
                  <a:prstClr val="white"/>
                </a:solidFill>
                <a:latin typeface="Calibri"/>
              </a:endParaRPr>
            </a:p>
          </p:txBody>
        </p:sp>
      </p:grpSp>
      <p:grpSp>
        <p:nvGrpSpPr>
          <p:cNvPr id="15" name="Group 14"/>
          <p:cNvGrpSpPr/>
          <p:nvPr/>
        </p:nvGrpSpPr>
        <p:grpSpPr>
          <a:xfrm>
            <a:off x="4251722" y="3619025"/>
            <a:ext cx="3564396" cy="1134126"/>
            <a:chOff x="467544" y="2888940"/>
            <a:chExt cx="4752528" cy="1512168"/>
          </a:xfrm>
        </p:grpSpPr>
        <p:sp>
          <p:nvSpPr>
            <p:cNvPr id="7" name="Rounded Rectangle 6"/>
            <p:cNvSpPr/>
            <p:nvPr/>
          </p:nvSpPr>
          <p:spPr>
            <a:xfrm>
              <a:off x="467544" y="3284984"/>
              <a:ext cx="1872208" cy="7200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50">
                  <a:solidFill>
                    <a:prstClr val="white"/>
                  </a:solidFill>
                  <a:latin typeface="Calibri"/>
                </a:rPr>
                <a:t>Objets de pitié</a:t>
              </a:r>
            </a:p>
          </p:txBody>
        </p:sp>
        <p:sp>
          <p:nvSpPr>
            <p:cNvPr id="8" name="Rounded Rectangle 7"/>
            <p:cNvSpPr/>
            <p:nvPr/>
          </p:nvSpPr>
          <p:spPr>
            <a:xfrm>
              <a:off x="3347864" y="3284984"/>
              <a:ext cx="1872208" cy="7200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350">
                  <a:solidFill>
                    <a:prstClr val="white"/>
                  </a:solidFill>
                  <a:latin typeface="Calibri"/>
                </a:rPr>
                <a:t>Sujets de droits</a:t>
              </a:r>
            </a:p>
          </p:txBody>
        </p:sp>
        <p:sp>
          <p:nvSpPr>
            <p:cNvPr id="9" name="Right Arrow 8"/>
            <p:cNvSpPr/>
            <p:nvPr/>
          </p:nvSpPr>
          <p:spPr>
            <a:xfrm>
              <a:off x="2519772" y="3465004"/>
              <a:ext cx="684076"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solidFill>
                  <a:prstClr val="white"/>
                </a:solidFill>
                <a:latin typeface="Calibri"/>
              </a:endParaRPr>
            </a:p>
          </p:txBody>
        </p:sp>
        <p:sp>
          <p:nvSpPr>
            <p:cNvPr id="12" name="Multiply 11"/>
            <p:cNvSpPr/>
            <p:nvPr/>
          </p:nvSpPr>
          <p:spPr>
            <a:xfrm>
              <a:off x="791580" y="2888940"/>
              <a:ext cx="1224136" cy="1512168"/>
            </a:xfrm>
            <a:prstGeom prst="mathMultiply">
              <a:avLst/>
            </a:prstGeom>
            <a:solidFill>
              <a:srgbClr val="C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solidFill>
                  <a:prstClr val="white"/>
                </a:solidFill>
                <a:latin typeface="Calibri"/>
              </a:endParaRPr>
            </a:p>
          </p:txBody>
        </p:sp>
      </p:grpSp>
      <p:sp>
        <p:nvSpPr>
          <p:cNvPr id="16" name="TextBox 15"/>
          <p:cNvSpPr txBox="1"/>
          <p:nvPr/>
        </p:nvSpPr>
        <p:spPr>
          <a:xfrm>
            <a:off x="6771079" y="2799298"/>
            <a:ext cx="2673297" cy="323165"/>
          </a:xfrm>
          <a:prstGeom prst="rect">
            <a:avLst/>
          </a:prstGeom>
          <a:noFill/>
        </p:spPr>
        <p:txBody>
          <a:bodyPr wrap="square" rtlCol="0" anchor="t">
            <a:spAutoFit/>
          </a:bodyPr>
          <a:lstStyle/>
          <a:p>
            <a:pPr algn="ctr"/>
            <a:endParaRPr lang="fr-BE" sz="1500" dirty="0">
              <a:solidFill>
                <a:srgbClr val="CC0099"/>
              </a:solidFill>
              <a:latin typeface="Calibri" panose="020F0502020204030204" pitchFamily="34" charset="0"/>
              <a:cs typeface="Calibri"/>
            </a:endParaRPr>
          </a:p>
        </p:txBody>
      </p:sp>
      <p:sp>
        <p:nvSpPr>
          <p:cNvPr id="17" name="TextBox 16"/>
          <p:cNvSpPr txBox="1"/>
          <p:nvPr/>
        </p:nvSpPr>
        <p:spPr>
          <a:xfrm>
            <a:off x="8193545" y="4141983"/>
            <a:ext cx="1250828" cy="323165"/>
          </a:xfrm>
          <a:prstGeom prst="rect">
            <a:avLst/>
          </a:prstGeom>
          <a:noFill/>
        </p:spPr>
        <p:txBody>
          <a:bodyPr wrap="square" rtlCol="0" anchor="t">
            <a:spAutoFit/>
          </a:bodyPr>
          <a:lstStyle/>
          <a:p>
            <a:pPr algn="ctr"/>
            <a:endParaRPr lang="fr-BE" sz="1500">
              <a:solidFill>
                <a:srgbClr val="CC0099"/>
              </a:solidFill>
              <a:latin typeface="Calibri" panose="020F0502020204030204" pitchFamily="34" charset="0"/>
              <a:cs typeface="Calibri"/>
            </a:endParaRPr>
          </a:p>
        </p:txBody>
      </p:sp>
      <p:sp>
        <p:nvSpPr>
          <p:cNvPr id="3" name="Slide Number Placeholder 2"/>
          <p:cNvSpPr>
            <a:spLocks noGrp="1"/>
          </p:cNvSpPr>
          <p:nvPr>
            <p:ph type="sldNum" sz="quarter" idx="10"/>
          </p:nvPr>
        </p:nvSpPr>
        <p:spPr/>
        <p:txBody>
          <a:bodyPr/>
          <a:lstStyle/>
          <a:p>
            <a:fld id="{72DF09F5-3D3E-4254-A1EB-0AC9F0CDAE21}" type="slidenum">
              <a:rPr lang="fr-BE">
                <a:solidFill>
                  <a:srgbClr val="F79646">
                    <a:tint val="75000"/>
                  </a:srgbClr>
                </a:solidFill>
                <a:latin typeface="UnitRoundedOT"/>
              </a:rPr>
              <a:pPr/>
              <a:t>24</a:t>
            </a:fld>
            <a:endParaRPr lang="fr-BE">
              <a:solidFill>
                <a:srgbClr val="F79646">
                  <a:tint val="75000"/>
                </a:srgbClr>
              </a:solidFill>
              <a:latin typeface="UnitRoundedOT"/>
            </a:endParaRPr>
          </a:p>
        </p:txBody>
      </p:sp>
      <p:sp>
        <p:nvSpPr>
          <p:cNvPr id="20" name="Oval 19">
            <a:extLst>
              <a:ext uri="{FF2B5EF4-FFF2-40B4-BE49-F238E27FC236}">
                <a16:creationId xmlns:a16="http://schemas.microsoft.com/office/drawing/2014/main" id="{2369B262-D0F7-459E-85D8-32B4A498BCA0}"/>
              </a:ext>
            </a:extLst>
          </p:cNvPr>
          <p:cNvSpPr/>
          <p:nvPr/>
        </p:nvSpPr>
        <p:spPr>
          <a:xfrm>
            <a:off x="2668141" y="2050454"/>
            <a:ext cx="1538633" cy="1146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79646">
                    <a:lumMod val="75000"/>
                  </a:srgbClr>
                </a:solidFill>
                <a:latin typeface="Calibri"/>
                <a:cs typeface="Calibri"/>
              </a:rPr>
              <a:t>La </a:t>
            </a:r>
            <a:r>
              <a:rPr lang="en-US" sz="1200" dirty="0" err="1">
                <a:solidFill>
                  <a:srgbClr val="F79646">
                    <a:lumMod val="75000"/>
                  </a:srgbClr>
                </a:solidFill>
                <a:latin typeface="Calibri"/>
                <a:cs typeface="Calibri"/>
              </a:rPr>
              <a:t>personne</a:t>
            </a:r>
            <a:r>
              <a:rPr lang="en-US" sz="1200" dirty="0">
                <a:solidFill>
                  <a:srgbClr val="F79646">
                    <a:lumMod val="75000"/>
                  </a:srgbClr>
                </a:solidFill>
                <a:latin typeface="Calibri"/>
                <a:cs typeface="Calibri"/>
              </a:rPr>
              <a:t> </a:t>
            </a:r>
            <a:r>
              <a:rPr lang="en-US" sz="1200" dirty="0" err="1">
                <a:solidFill>
                  <a:srgbClr val="F79646">
                    <a:lumMod val="75000"/>
                  </a:srgbClr>
                </a:solidFill>
                <a:latin typeface="Calibri"/>
                <a:cs typeface="Calibri"/>
              </a:rPr>
              <a:t>est</a:t>
            </a:r>
            <a:r>
              <a:rPr lang="en-US" sz="1200" dirty="0">
                <a:solidFill>
                  <a:srgbClr val="F79646">
                    <a:lumMod val="75000"/>
                  </a:srgbClr>
                </a:solidFill>
                <a:latin typeface="Calibri"/>
                <a:cs typeface="Calibri"/>
              </a:rPr>
              <a:t> </a:t>
            </a:r>
            <a:r>
              <a:rPr lang="en-US" sz="1200" dirty="0" err="1">
                <a:solidFill>
                  <a:srgbClr val="F79646">
                    <a:lumMod val="75000"/>
                  </a:srgbClr>
                </a:solidFill>
                <a:latin typeface="Calibri"/>
                <a:cs typeface="Calibri"/>
              </a:rPr>
              <a:t>diagnostiquée</a:t>
            </a:r>
            <a:r>
              <a:rPr lang="en-US" sz="1200" dirty="0">
                <a:solidFill>
                  <a:srgbClr val="F79646">
                    <a:lumMod val="75000"/>
                  </a:srgbClr>
                </a:solidFill>
                <a:latin typeface="Calibri"/>
                <a:cs typeface="Calibri"/>
              </a:rPr>
              <a:t> soignée et </a:t>
            </a:r>
            <a:r>
              <a:rPr lang="en-US" sz="1200" dirty="0" err="1">
                <a:solidFill>
                  <a:srgbClr val="F79646">
                    <a:lumMod val="75000"/>
                  </a:srgbClr>
                </a:solidFill>
                <a:latin typeface="Calibri"/>
                <a:cs typeface="Calibri"/>
              </a:rPr>
              <a:t>s'adapte</a:t>
            </a:r>
            <a:r>
              <a:rPr lang="en-US" sz="1350" dirty="0">
                <a:solidFill>
                  <a:srgbClr val="F79646">
                    <a:lumMod val="75000"/>
                  </a:srgbClr>
                </a:solidFill>
                <a:latin typeface="Calibri"/>
                <a:cs typeface="Calibri"/>
              </a:rPr>
              <a:t> </a:t>
            </a:r>
            <a:endParaRPr lang="en-US" sz="1350">
              <a:solidFill>
                <a:srgbClr val="F79646">
                  <a:lumMod val="75000"/>
                </a:srgbClr>
              </a:solidFill>
              <a:latin typeface="Calibri"/>
            </a:endParaRPr>
          </a:p>
        </p:txBody>
      </p:sp>
      <p:sp>
        <p:nvSpPr>
          <p:cNvPr id="21" name="Oval 20">
            <a:extLst>
              <a:ext uri="{FF2B5EF4-FFF2-40B4-BE49-F238E27FC236}">
                <a16:creationId xmlns:a16="http://schemas.microsoft.com/office/drawing/2014/main" id="{35EEB72C-2541-47EA-9E59-C852E94091F2}"/>
              </a:ext>
            </a:extLst>
          </p:cNvPr>
          <p:cNvSpPr/>
          <p:nvPr/>
        </p:nvSpPr>
        <p:spPr>
          <a:xfrm>
            <a:off x="7771999" y="2049863"/>
            <a:ext cx="1755299" cy="1213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rgbClr val="F79646">
                    <a:lumMod val="75000"/>
                  </a:srgbClr>
                </a:solidFill>
                <a:latin typeface="Calibri"/>
                <a:cs typeface="Calibri"/>
              </a:rPr>
              <a:t>L'environnement</a:t>
            </a:r>
            <a:r>
              <a:rPr lang="en-US" sz="1200" dirty="0">
                <a:solidFill>
                  <a:srgbClr val="F79646">
                    <a:lumMod val="75000"/>
                  </a:srgbClr>
                </a:solidFill>
                <a:latin typeface="Calibri"/>
                <a:cs typeface="Calibri"/>
              </a:rPr>
              <a:t> </a:t>
            </a:r>
            <a:r>
              <a:rPr lang="en-US" sz="1200" dirty="0" err="1">
                <a:solidFill>
                  <a:srgbClr val="F79646">
                    <a:lumMod val="75000"/>
                  </a:srgbClr>
                </a:solidFill>
                <a:latin typeface="Calibri"/>
                <a:cs typeface="Calibri"/>
              </a:rPr>
              <a:t>s'adapte</a:t>
            </a:r>
            <a:r>
              <a:rPr lang="en-US" sz="1200" dirty="0">
                <a:solidFill>
                  <a:srgbClr val="F79646">
                    <a:lumMod val="75000"/>
                  </a:srgbClr>
                </a:solidFill>
                <a:latin typeface="Calibri"/>
                <a:cs typeface="Calibri"/>
              </a:rPr>
              <a:t>, les obstacle </a:t>
            </a:r>
            <a:r>
              <a:rPr lang="en-US" sz="1200" dirty="0" err="1">
                <a:solidFill>
                  <a:srgbClr val="F79646">
                    <a:lumMod val="75000"/>
                  </a:srgbClr>
                </a:solidFill>
                <a:latin typeface="Calibri"/>
                <a:cs typeface="Calibri"/>
              </a:rPr>
              <a:t>sont</a:t>
            </a:r>
            <a:r>
              <a:rPr lang="en-US" sz="1200" dirty="0">
                <a:solidFill>
                  <a:srgbClr val="F79646">
                    <a:lumMod val="75000"/>
                  </a:srgbClr>
                </a:solidFill>
                <a:latin typeface="Calibri"/>
                <a:cs typeface="Calibri"/>
              </a:rPr>
              <a:t> </a:t>
            </a:r>
            <a:r>
              <a:rPr lang="en-US" sz="1200" dirty="0" err="1">
                <a:solidFill>
                  <a:srgbClr val="F79646">
                    <a:lumMod val="75000"/>
                  </a:srgbClr>
                </a:solidFill>
                <a:latin typeface="Calibri"/>
                <a:cs typeface="Calibri"/>
              </a:rPr>
              <a:t>éliminés</a:t>
            </a:r>
            <a:endParaRPr lang="en-US" sz="1200" dirty="0">
              <a:solidFill>
                <a:srgbClr val="F79646">
                  <a:lumMod val="75000"/>
                </a:srgbClr>
              </a:solidFill>
              <a:latin typeface="Calibri"/>
              <a:cs typeface="Calibri"/>
            </a:endParaRPr>
          </a:p>
        </p:txBody>
      </p:sp>
      <p:sp>
        <p:nvSpPr>
          <p:cNvPr id="23" name="Title 22">
            <a:extLst>
              <a:ext uri="{FF2B5EF4-FFF2-40B4-BE49-F238E27FC236}">
                <a16:creationId xmlns:a16="http://schemas.microsoft.com/office/drawing/2014/main" id="{74853C2B-CC50-405A-A08C-E3AC09D82F3E}"/>
              </a:ext>
            </a:extLst>
          </p:cNvPr>
          <p:cNvSpPr>
            <a:spLocks noGrp="1"/>
          </p:cNvSpPr>
          <p:nvPr>
            <p:ph type="title"/>
          </p:nvPr>
        </p:nvSpPr>
        <p:spPr/>
        <p:txBody>
          <a:bodyPr>
            <a:normAutofit fontScale="90000"/>
          </a:bodyPr>
          <a:lstStyle/>
          <a:p>
            <a:r>
              <a:rPr lang="en-US" dirty="0">
                <a:solidFill>
                  <a:schemeClr val="bg2">
                    <a:lumMod val="50000"/>
                  </a:schemeClr>
                </a:solidFill>
              </a:rPr>
              <a:t/>
            </a:r>
            <a:br>
              <a:rPr lang="en-US" dirty="0">
                <a:solidFill>
                  <a:schemeClr val="bg2">
                    <a:lumMod val="50000"/>
                  </a:schemeClr>
                </a:solidFill>
              </a:rPr>
            </a:br>
            <a:r>
              <a:rPr lang="en-US" dirty="0">
                <a:solidFill>
                  <a:schemeClr val="bg2">
                    <a:lumMod val="50000"/>
                  </a:schemeClr>
                </a:solidFill>
              </a:rPr>
              <a:t/>
            </a:r>
            <a:br>
              <a:rPr lang="en-US" dirty="0">
                <a:solidFill>
                  <a:schemeClr val="bg2">
                    <a:lumMod val="50000"/>
                  </a:schemeClr>
                </a:solidFill>
              </a:rPr>
            </a:br>
            <a:r>
              <a:rPr lang="en-US" dirty="0">
                <a:solidFill>
                  <a:schemeClr val="tx2">
                    <a:lumMod val="50000"/>
                  </a:schemeClr>
                </a:solidFill>
              </a:rPr>
              <a:t>La Convention des Nations </a:t>
            </a:r>
            <a:r>
              <a:rPr lang="en-US" dirty="0" err="1">
                <a:solidFill>
                  <a:schemeClr val="tx2">
                    <a:lumMod val="50000"/>
                  </a:schemeClr>
                </a:solidFill>
              </a:rPr>
              <a:t>Unies</a:t>
            </a:r>
            <a:r>
              <a:rPr lang="en-US" dirty="0">
                <a:solidFill>
                  <a:schemeClr val="tx2">
                    <a:lumMod val="50000"/>
                  </a:schemeClr>
                </a:solidFill>
              </a:rPr>
              <a:t> relative aux droits des </a:t>
            </a:r>
            <a:r>
              <a:rPr lang="en-US" dirty="0" err="1">
                <a:solidFill>
                  <a:schemeClr val="tx2">
                    <a:lumMod val="50000"/>
                  </a:schemeClr>
                </a:solidFill>
              </a:rPr>
              <a:t>personnes</a:t>
            </a:r>
            <a:r>
              <a:rPr lang="en-US" dirty="0">
                <a:solidFill>
                  <a:schemeClr val="tx2">
                    <a:lumMod val="50000"/>
                  </a:schemeClr>
                </a:solidFill>
              </a:rPr>
              <a:t> </a:t>
            </a:r>
            <a:r>
              <a:rPr lang="en-US" dirty="0" err="1">
                <a:solidFill>
                  <a:schemeClr val="tx2">
                    <a:lumMod val="50000"/>
                  </a:schemeClr>
                </a:solidFill>
              </a:rPr>
              <a:t>handicapées</a:t>
            </a:r>
            <a:r>
              <a:rPr lang="en-US" dirty="0">
                <a:solidFill>
                  <a:schemeClr val="bg2">
                    <a:lumMod val="50000"/>
                  </a:schemeClr>
                </a:solidFill>
              </a:rPr>
              <a:t/>
            </a:r>
            <a:br>
              <a:rPr lang="en-US" dirty="0">
                <a:solidFill>
                  <a:schemeClr val="bg2">
                    <a:lumMod val="50000"/>
                  </a:schemeClr>
                </a:solidFill>
              </a:rPr>
            </a:br>
            <a:r>
              <a:rPr lang="en-US" dirty="0">
                <a:solidFill>
                  <a:schemeClr val="bg2">
                    <a:lumMod val="50000"/>
                  </a:schemeClr>
                </a:solidFill>
              </a:rPr>
              <a:t>le </a:t>
            </a:r>
            <a:r>
              <a:rPr lang="en-US" dirty="0" err="1">
                <a:solidFill>
                  <a:schemeClr val="bg2">
                    <a:lumMod val="50000"/>
                  </a:schemeClr>
                </a:solidFill>
              </a:rPr>
              <a:t>changement</a:t>
            </a:r>
            <a:r>
              <a:rPr lang="en-US" dirty="0">
                <a:solidFill>
                  <a:schemeClr val="bg2">
                    <a:lumMod val="50000"/>
                  </a:schemeClr>
                </a:solidFill>
              </a:rPr>
              <a:t> de </a:t>
            </a:r>
            <a:r>
              <a:rPr lang="en-US" dirty="0" err="1">
                <a:solidFill>
                  <a:schemeClr val="bg2">
                    <a:lumMod val="50000"/>
                  </a:schemeClr>
                </a:solidFill>
              </a:rPr>
              <a:t>paradigme</a:t>
            </a:r>
            <a:endParaRPr lang="en-US" dirty="0"/>
          </a:p>
        </p:txBody>
      </p:sp>
      <p:sp>
        <p:nvSpPr>
          <p:cNvPr id="25" name="Oval 24">
            <a:extLst>
              <a:ext uri="{FF2B5EF4-FFF2-40B4-BE49-F238E27FC236}">
                <a16:creationId xmlns:a16="http://schemas.microsoft.com/office/drawing/2014/main" id="{3117C2EB-F787-4DB1-BA33-AB8DCE76D738}"/>
              </a:ext>
            </a:extLst>
          </p:cNvPr>
          <p:cNvSpPr/>
          <p:nvPr/>
        </p:nvSpPr>
        <p:spPr>
          <a:xfrm>
            <a:off x="2345933" y="4270669"/>
            <a:ext cx="2148816" cy="10876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rgbClr val="F79646">
                    <a:lumMod val="75000"/>
                  </a:srgbClr>
                </a:solidFill>
                <a:latin typeface="Calibri"/>
                <a:cs typeface="Calibri"/>
              </a:rPr>
              <a:t>Charité</a:t>
            </a:r>
            <a:r>
              <a:rPr lang="en-US" sz="1200" dirty="0">
                <a:solidFill>
                  <a:srgbClr val="F79646">
                    <a:lumMod val="75000"/>
                  </a:srgbClr>
                </a:solidFill>
                <a:latin typeface="Calibri"/>
                <a:cs typeface="Calibri"/>
              </a:rPr>
              <a:t>, </a:t>
            </a:r>
            <a:endParaRPr lang="en-US" sz="1350" dirty="0">
              <a:solidFill>
                <a:srgbClr val="F79646">
                  <a:lumMod val="75000"/>
                </a:srgbClr>
              </a:solidFill>
              <a:latin typeface="Calibri"/>
              <a:cs typeface="Calibri"/>
            </a:endParaRPr>
          </a:p>
          <a:p>
            <a:pPr algn="ctr">
              <a:lnSpc>
                <a:spcPct val="150000"/>
              </a:lnSpc>
            </a:pPr>
            <a:r>
              <a:rPr lang="en-US" sz="1200" dirty="0">
                <a:solidFill>
                  <a:srgbClr val="F79646">
                    <a:lumMod val="75000"/>
                  </a:srgbClr>
                </a:solidFill>
                <a:latin typeface="Calibri"/>
                <a:cs typeface="Calibri"/>
              </a:rPr>
              <a:t>assistance </a:t>
            </a:r>
            <a:r>
              <a:rPr lang="en-US" sz="1200" dirty="0" err="1">
                <a:solidFill>
                  <a:srgbClr val="F79646">
                    <a:lumMod val="75000"/>
                  </a:srgbClr>
                </a:solidFill>
                <a:latin typeface="Calibri"/>
                <a:cs typeface="Calibri"/>
              </a:rPr>
              <a:t>publique</a:t>
            </a:r>
            <a:r>
              <a:rPr lang="en-US" sz="1200" dirty="0">
                <a:solidFill>
                  <a:srgbClr val="F79646">
                    <a:lumMod val="75000"/>
                  </a:srgbClr>
                </a:solidFill>
                <a:latin typeface="Calibri"/>
                <a:cs typeface="Calibri"/>
              </a:rPr>
              <a:t> exclusion</a:t>
            </a:r>
            <a:endParaRPr lang="en-US" sz="1350" dirty="0">
              <a:solidFill>
                <a:srgbClr val="F79646">
                  <a:lumMod val="75000"/>
                </a:srgbClr>
              </a:solidFill>
              <a:latin typeface="Calibri"/>
              <a:cs typeface="Calibri"/>
            </a:endParaRPr>
          </a:p>
        </p:txBody>
      </p:sp>
      <p:sp>
        <p:nvSpPr>
          <p:cNvPr id="26" name="Oval 25">
            <a:extLst>
              <a:ext uri="{FF2B5EF4-FFF2-40B4-BE49-F238E27FC236}">
                <a16:creationId xmlns:a16="http://schemas.microsoft.com/office/drawing/2014/main" id="{BCED5E4E-49AE-42E4-8A6A-223B8047FD75}"/>
              </a:ext>
            </a:extLst>
          </p:cNvPr>
          <p:cNvSpPr/>
          <p:nvPr/>
        </p:nvSpPr>
        <p:spPr>
          <a:xfrm>
            <a:off x="7058550" y="4343493"/>
            <a:ext cx="3182194" cy="12066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rgbClr val="F79646">
                    <a:lumMod val="75000"/>
                  </a:srgbClr>
                </a:solidFill>
                <a:latin typeface="Calibri"/>
                <a:cs typeface="Calibri"/>
              </a:rPr>
              <a:t>Mouvement</a:t>
            </a:r>
            <a:r>
              <a:rPr lang="en-US" sz="1350" dirty="0">
                <a:solidFill>
                  <a:srgbClr val="F79646">
                    <a:lumMod val="75000"/>
                  </a:srgbClr>
                </a:solidFill>
                <a:latin typeface="Calibri"/>
                <a:cs typeface="Calibri"/>
              </a:rPr>
              <a:t> des parents, auto-</a:t>
            </a:r>
            <a:r>
              <a:rPr lang="en-US" sz="1350" dirty="0" err="1">
                <a:solidFill>
                  <a:srgbClr val="F79646">
                    <a:lumMod val="75000"/>
                  </a:srgbClr>
                </a:solidFill>
                <a:latin typeface="Calibri"/>
                <a:cs typeface="Calibri"/>
              </a:rPr>
              <a:t>représentation</a:t>
            </a:r>
            <a:r>
              <a:rPr lang="en-US" sz="1350" dirty="0">
                <a:solidFill>
                  <a:srgbClr val="F79646">
                    <a:lumMod val="75000"/>
                  </a:srgbClr>
                </a:solidFill>
                <a:latin typeface="Calibri"/>
                <a:cs typeface="Calibri"/>
              </a:rPr>
              <a:t>, </a:t>
            </a:r>
            <a:r>
              <a:rPr lang="en-US" sz="1350" dirty="0" err="1">
                <a:solidFill>
                  <a:srgbClr val="F79646">
                    <a:lumMod val="75000"/>
                  </a:srgbClr>
                </a:solidFill>
                <a:latin typeface="Calibri"/>
                <a:cs typeface="Calibri"/>
              </a:rPr>
              <a:t>législation</a:t>
            </a:r>
            <a:r>
              <a:rPr lang="en-US" sz="1350" dirty="0">
                <a:solidFill>
                  <a:srgbClr val="F79646">
                    <a:lumMod val="75000"/>
                  </a:srgbClr>
                </a:solidFill>
                <a:latin typeface="Calibri"/>
                <a:cs typeface="Calibri"/>
              </a:rPr>
              <a:t> antidiscrimination</a:t>
            </a:r>
          </a:p>
          <a:p>
            <a:pPr algn="ctr"/>
            <a:r>
              <a:rPr lang="en-US" sz="1350" dirty="0">
                <a:solidFill>
                  <a:srgbClr val="F79646">
                    <a:lumMod val="75000"/>
                  </a:srgbClr>
                </a:solidFill>
                <a:latin typeface="Calibri"/>
                <a:cs typeface="Calibri"/>
              </a:rPr>
              <a:t>CDPH</a:t>
            </a:r>
          </a:p>
        </p:txBody>
      </p:sp>
    </p:spTree>
    <p:extLst>
      <p:ext uri="{BB962C8B-B14F-4D97-AF65-F5344CB8AC3E}">
        <p14:creationId xmlns:p14="http://schemas.microsoft.com/office/powerpoint/2010/main" val="33271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a:extLst>
              <a:ext uri="{FF2B5EF4-FFF2-40B4-BE49-F238E27FC236}">
                <a16:creationId xmlns:a16="http://schemas.microsoft.com/office/drawing/2014/main" id="{A19FFE5A-1B7C-4BA7-B1CB-8ADFB95EC515}"/>
              </a:ext>
            </a:extLst>
          </p:cNvPr>
          <p:cNvSpPr/>
          <p:nvPr/>
        </p:nvSpPr>
        <p:spPr>
          <a:xfrm>
            <a:off x="2016690" y="538092"/>
            <a:ext cx="7402299" cy="52566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fr-BE" sz="1350">
              <a:solidFill>
                <a:prstClr val="white"/>
              </a:solidFill>
              <a:latin typeface="Calibri"/>
            </a:endParaRPr>
          </a:p>
        </p:txBody>
      </p:sp>
      <p:sp>
        <p:nvSpPr>
          <p:cNvPr id="13317" name="Titre 1">
            <a:extLst>
              <a:ext uri="{FF2B5EF4-FFF2-40B4-BE49-F238E27FC236}">
                <a16:creationId xmlns:a16="http://schemas.microsoft.com/office/drawing/2014/main" id="{E37200BB-134C-4797-A4E9-8B1BD0B7D9ED}"/>
              </a:ext>
            </a:extLst>
          </p:cNvPr>
          <p:cNvSpPr>
            <a:spLocks noGrp="1"/>
          </p:cNvSpPr>
          <p:nvPr>
            <p:ph type="title"/>
          </p:nvPr>
        </p:nvSpPr>
        <p:spPr>
          <a:xfrm>
            <a:off x="4043362" y="1063229"/>
            <a:ext cx="5138738" cy="857250"/>
          </a:xfrm>
        </p:spPr>
        <p:txBody>
          <a:bodyPr>
            <a:normAutofit fontScale="90000"/>
          </a:bodyPr>
          <a:lstStyle/>
          <a:p>
            <a:pPr algn="l" eaLnBrk="1" hangingPunct="1">
              <a:defRPr/>
            </a:pPr>
            <a:r>
              <a:rPr lang="fr-BE" altLang="fr-FR" sz="2700" dirty="0">
                <a:solidFill>
                  <a:schemeClr val="accent1">
                    <a:lumMod val="75000"/>
                  </a:schemeClr>
                </a:solidFill>
              </a:rPr>
              <a:t>Les principes clés de la Convention</a:t>
            </a:r>
          </a:p>
        </p:txBody>
      </p:sp>
      <p:sp>
        <p:nvSpPr>
          <p:cNvPr id="7173" name="Espace réservé du contenu 2">
            <a:extLst>
              <a:ext uri="{FF2B5EF4-FFF2-40B4-BE49-F238E27FC236}">
                <a16:creationId xmlns:a16="http://schemas.microsoft.com/office/drawing/2014/main" id="{260434C7-3316-4F3C-B6BA-87AE8397ED57}"/>
              </a:ext>
            </a:extLst>
          </p:cNvPr>
          <p:cNvSpPr>
            <a:spLocks noGrp="1"/>
          </p:cNvSpPr>
          <p:nvPr>
            <p:ph idx="1"/>
          </p:nvPr>
        </p:nvSpPr>
        <p:spPr>
          <a:xfrm>
            <a:off x="3233738" y="2501294"/>
            <a:ext cx="5940028" cy="2899385"/>
          </a:xfrm>
        </p:spPr>
        <p:txBody>
          <a:bodyPr>
            <a:normAutofit lnSpcReduction="10000"/>
          </a:bodyPr>
          <a:lstStyle/>
          <a:p>
            <a:pPr eaLnBrk="1" hangingPunct="1"/>
            <a:r>
              <a:rPr lang="fr-BE" altLang="fr-FR" dirty="0">
                <a:solidFill>
                  <a:schemeClr val="accent4">
                    <a:lumMod val="50000"/>
                  </a:schemeClr>
                </a:solidFill>
              </a:rPr>
              <a:t>Pas de nouveaux droits</a:t>
            </a:r>
          </a:p>
          <a:p>
            <a:pPr eaLnBrk="1" hangingPunct="1"/>
            <a:r>
              <a:rPr lang="fr-BE" altLang="fr-FR" dirty="0">
                <a:solidFill>
                  <a:schemeClr val="accent4">
                    <a:lumMod val="50000"/>
                  </a:schemeClr>
                </a:solidFill>
              </a:rPr>
              <a:t>Le modèle social du handicap </a:t>
            </a:r>
          </a:p>
          <a:p>
            <a:pPr eaLnBrk="1" hangingPunct="1"/>
            <a:r>
              <a:rPr lang="fr-BE" altLang="fr-FR" dirty="0">
                <a:solidFill>
                  <a:schemeClr val="accent4">
                    <a:lumMod val="50000"/>
                  </a:schemeClr>
                </a:solidFill>
              </a:rPr>
              <a:t>L’autonomie, la liberté de faire ses propres choix (vivre où et avec qui je veux)</a:t>
            </a:r>
          </a:p>
          <a:p>
            <a:pPr eaLnBrk="1" hangingPunct="1"/>
            <a:r>
              <a:rPr lang="fr-BE" altLang="fr-FR" dirty="0">
                <a:solidFill>
                  <a:schemeClr val="accent4">
                    <a:lumMod val="50000"/>
                  </a:schemeClr>
                </a:solidFill>
              </a:rPr>
              <a:t>La non-discrimination</a:t>
            </a:r>
          </a:p>
          <a:p>
            <a:pPr eaLnBrk="1" hangingPunct="1"/>
            <a:r>
              <a:rPr lang="fr-BE" altLang="fr-FR" dirty="0">
                <a:solidFill>
                  <a:schemeClr val="accent4">
                    <a:lumMod val="50000"/>
                  </a:schemeClr>
                </a:solidFill>
              </a:rPr>
              <a:t>L’accessibilité</a:t>
            </a:r>
          </a:p>
          <a:p>
            <a:pPr eaLnBrk="1" hangingPunct="1"/>
            <a:r>
              <a:rPr lang="fr-BE" altLang="fr-FR" dirty="0">
                <a:solidFill>
                  <a:schemeClr val="accent4">
                    <a:lumMod val="50000"/>
                  </a:schemeClr>
                </a:solidFill>
              </a:rPr>
              <a:t>La participation, la consultation, l’inclusion</a:t>
            </a:r>
          </a:p>
        </p:txBody>
      </p:sp>
      <p:pic>
        <p:nvPicPr>
          <p:cNvPr id="7174" name="Image 6">
            <a:extLst>
              <a:ext uri="{FF2B5EF4-FFF2-40B4-BE49-F238E27FC236}">
                <a16:creationId xmlns:a16="http://schemas.microsoft.com/office/drawing/2014/main" id="{C3C12328-30D4-45F7-8216-FFAAA779C3A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80154" y="679044"/>
            <a:ext cx="1456058" cy="124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59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E013E1-D3D8-4954-985B-B024CB2E91E7}"/>
              </a:ext>
            </a:extLst>
          </p:cNvPr>
          <p:cNvSpPr>
            <a:spLocks noGrp="1"/>
          </p:cNvSpPr>
          <p:nvPr>
            <p:ph type="title"/>
          </p:nvPr>
        </p:nvSpPr>
        <p:spPr/>
        <p:txBody>
          <a:bodyPr>
            <a:normAutofit fontScale="90000"/>
          </a:bodyPr>
          <a:lstStyle/>
          <a:p>
            <a:r>
              <a:rPr lang="fr-BE" dirty="0"/>
              <a:t>Article 8 Sensibilisation – Observation du Comité ONU (10/2014)</a:t>
            </a:r>
          </a:p>
        </p:txBody>
      </p:sp>
      <p:sp>
        <p:nvSpPr>
          <p:cNvPr id="3" name="Espace réservé du contenu 2">
            <a:extLst>
              <a:ext uri="{FF2B5EF4-FFF2-40B4-BE49-F238E27FC236}">
                <a16:creationId xmlns:a16="http://schemas.microsoft.com/office/drawing/2014/main" id="{2B6B154F-A831-4E31-9745-2523EB2C69E9}"/>
              </a:ext>
            </a:extLst>
          </p:cNvPr>
          <p:cNvSpPr>
            <a:spLocks noGrp="1"/>
          </p:cNvSpPr>
          <p:nvPr>
            <p:ph idx="1"/>
          </p:nvPr>
        </p:nvSpPr>
        <p:spPr>
          <a:xfrm>
            <a:off x="1199456" y="1084082"/>
            <a:ext cx="9985109" cy="4869875"/>
          </a:xfrm>
        </p:spPr>
        <p:txBody>
          <a:bodyPr>
            <a:normAutofit fontScale="85000" lnSpcReduction="10000"/>
          </a:bodyPr>
          <a:lstStyle/>
          <a:p>
            <a:endParaRPr lang="fr-BE" dirty="0">
              <a:solidFill>
                <a:srgbClr val="002060"/>
              </a:solidFill>
            </a:endParaRPr>
          </a:p>
          <a:p>
            <a:r>
              <a:rPr lang="fr-BE" i="1" dirty="0"/>
              <a:t>Le Comité constate avec préoccupation que le changement de paradigme véhiculé</a:t>
            </a:r>
          </a:p>
          <a:p>
            <a:r>
              <a:rPr lang="fr-BE" i="1" dirty="0"/>
              <a:t>par la Convention, où les personnes handicapées sont reconnues comme sujets de droits</a:t>
            </a:r>
          </a:p>
          <a:p>
            <a:r>
              <a:rPr lang="fr-BE" i="1" dirty="0"/>
              <a:t>fondamentaux prenant part aux décisions qui les concernent et à même de faire valoir leurs</a:t>
            </a:r>
          </a:p>
          <a:p>
            <a:r>
              <a:rPr lang="fr-BE" i="1" dirty="0"/>
              <a:t>droits dans la société, n’est pas percevable. </a:t>
            </a:r>
            <a:r>
              <a:rPr lang="fr-BE" b="1" i="1" dirty="0"/>
              <a:t>La stigmatisation et l’exclusion </a:t>
            </a:r>
            <a:r>
              <a:rPr lang="fr-BE" i="1" dirty="0"/>
              <a:t>des personnes</a:t>
            </a:r>
          </a:p>
          <a:p>
            <a:r>
              <a:rPr lang="fr-BE" i="1" dirty="0"/>
              <a:t>handicapées se produit dans plusieurs politiques, entre autres en raison du modèle médical</a:t>
            </a:r>
          </a:p>
          <a:p>
            <a:r>
              <a:rPr lang="fr-BE" i="1" dirty="0"/>
              <a:t>fort qui prévaut encore, de l’organisation de soins résidentiels comme étant la principale</a:t>
            </a:r>
          </a:p>
          <a:p>
            <a:r>
              <a:rPr lang="fr-BE" i="1" dirty="0"/>
              <a:t>forme de soins, et du maintien du système de ségrégation dans l’enseignement.</a:t>
            </a:r>
            <a:endParaRPr lang="fr-BE" i="1" dirty="0">
              <a:solidFill>
                <a:srgbClr val="002060"/>
              </a:solidFill>
            </a:endParaRPr>
          </a:p>
          <a:p>
            <a:endParaRPr lang="fr-BE" dirty="0">
              <a:solidFill>
                <a:srgbClr val="002060"/>
              </a:solidFill>
            </a:endParaRPr>
          </a:p>
          <a:p>
            <a:endParaRPr lang="fr-BE" dirty="0">
              <a:solidFill>
                <a:srgbClr val="002060"/>
              </a:solidFill>
            </a:endParaRPr>
          </a:p>
          <a:p>
            <a:r>
              <a:rPr lang="fr-BE" dirty="0">
                <a:solidFill>
                  <a:srgbClr val="002060"/>
                </a:solidFill>
              </a:rPr>
              <a:t>Le Comité recommande à la Belgique « </a:t>
            </a:r>
            <a:r>
              <a:rPr lang="fr-BE" i="1" dirty="0">
                <a:solidFill>
                  <a:srgbClr val="002060"/>
                </a:solidFill>
              </a:rPr>
              <a:t>de </a:t>
            </a:r>
            <a:r>
              <a:rPr lang="fr-BE" b="1" i="1" dirty="0">
                <a:solidFill>
                  <a:srgbClr val="002060"/>
                </a:solidFill>
              </a:rPr>
              <a:t>promouvoir, auprès de grand public, une image positive des personnes handicapées et de leur contribution à la société</a:t>
            </a:r>
            <a:r>
              <a:rPr lang="fr-BE" i="1" dirty="0">
                <a:solidFill>
                  <a:srgbClr val="002060"/>
                </a:solidFill>
              </a:rPr>
              <a:t>, en étroite consultation avec des organisations représentatives des personnes handicapées »</a:t>
            </a:r>
          </a:p>
        </p:txBody>
      </p:sp>
      <p:sp>
        <p:nvSpPr>
          <p:cNvPr id="4" name="Espace réservé du numéro de diapositive 3">
            <a:extLst>
              <a:ext uri="{FF2B5EF4-FFF2-40B4-BE49-F238E27FC236}">
                <a16:creationId xmlns:a16="http://schemas.microsoft.com/office/drawing/2014/main" id="{C094C25D-4D03-41B3-90B4-39B8492A6757}"/>
              </a:ext>
            </a:extLst>
          </p:cNvPr>
          <p:cNvSpPr>
            <a:spLocks noGrp="1"/>
          </p:cNvSpPr>
          <p:nvPr>
            <p:ph type="sldNum" sz="quarter" idx="12"/>
          </p:nvPr>
        </p:nvSpPr>
        <p:spPr/>
        <p:txBody>
          <a:bodyPr/>
          <a:lstStyle/>
          <a:p>
            <a:fld id="{97F1B3F7-E764-4AAC-99F2-3D89120383E9}" type="slidenum">
              <a:rPr lang="nl-NL" smtClean="0"/>
              <a:t>26</a:t>
            </a:fld>
            <a:endParaRPr lang="nl-NL" dirty="0"/>
          </a:p>
        </p:txBody>
      </p:sp>
    </p:spTree>
    <p:extLst>
      <p:ext uri="{BB962C8B-B14F-4D97-AF65-F5344CB8AC3E}">
        <p14:creationId xmlns:p14="http://schemas.microsoft.com/office/powerpoint/2010/main" val="179643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2478" y="274639"/>
            <a:ext cx="6935956" cy="1143000"/>
          </a:xfrm>
        </p:spPr>
        <p:txBody>
          <a:bodyPr>
            <a:noAutofit/>
          </a:bodyPr>
          <a:lstStyle/>
          <a:p>
            <a:r>
              <a:rPr lang="fr-BE" sz="2805" dirty="0"/>
              <a:t>Le poids des mots</a:t>
            </a:r>
            <a:br>
              <a:rPr lang="fr-BE" sz="2805" dirty="0"/>
            </a:br>
            <a:r>
              <a:rPr lang="fr-BE" sz="2805" dirty="0"/>
              <a:t>condamnés par les Nations Unies </a:t>
            </a:r>
            <a:br>
              <a:rPr lang="fr-BE" sz="2805" dirty="0"/>
            </a:br>
            <a:endParaRPr lang="fr-BE" sz="2004" dirty="0"/>
          </a:p>
        </p:txBody>
      </p:sp>
      <p:sp>
        <p:nvSpPr>
          <p:cNvPr id="3" name="Espace réservé du contenu 2"/>
          <p:cNvSpPr>
            <a:spLocks noGrp="1"/>
          </p:cNvSpPr>
          <p:nvPr>
            <p:ph idx="1"/>
          </p:nvPr>
        </p:nvSpPr>
        <p:spPr>
          <a:xfrm>
            <a:off x="2236424" y="1697603"/>
            <a:ext cx="7899505" cy="3243567"/>
          </a:xfrm>
        </p:spPr>
        <p:txBody>
          <a:bodyPr>
            <a:normAutofit fontScale="92500" lnSpcReduction="20000"/>
          </a:bodyPr>
          <a:lstStyle/>
          <a:p>
            <a:r>
              <a:rPr lang="fr-FR" sz="2805" dirty="0">
                <a:solidFill>
                  <a:schemeClr val="tx1"/>
                </a:solidFill>
              </a:rPr>
              <a:t>(Extrait</a:t>
            </a:r>
            <a:r>
              <a:rPr lang="fr-BE" sz="2805" dirty="0"/>
              <a:t> </a:t>
            </a:r>
            <a:r>
              <a:rPr lang="fr-BE" sz="2805" dirty="0">
                <a:solidFill>
                  <a:schemeClr val="tx1"/>
                </a:solidFill>
              </a:rPr>
              <a:t>Observation finale du Comité ONU</a:t>
            </a:r>
            <a:br>
              <a:rPr lang="fr-BE" sz="2805" dirty="0">
                <a:solidFill>
                  <a:schemeClr val="tx1"/>
                </a:solidFill>
              </a:rPr>
            </a:br>
            <a:r>
              <a:rPr lang="fr-BE" sz="2805" dirty="0">
                <a:solidFill>
                  <a:schemeClr val="tx1"/>
                </a:solidFill>
              </a:rPr>
              <a:t>pour la Suède - art.27 - 2014)</a:t>
            </a:r>
          </a:p>
          <a:p>
            <a:endParaRPr lang="fr-FR" sz="2805" i="1" dirty="0">
              <a:solidFill>
                <a:schemeClr val="tx1"/>
              </a:solidFill>
            </a:endParaRPr>
          </a:p>
          <a:p>
            <a:r>
              <a:rPr lang="fr-FR" sz="2805" i="1" dirty="0">
                <a:solidFill>
                  <a:schemeClr val="tx1"/>
                </a:solidFill>
              </a:rPr>
              <a:t>Le Comité recommande à l’État partie d’évaluer les répercussions de l’usage fait sur le marché du travail de l’expression «personnes à capacité réduite» ou «limitée» pour désigner les personnes handicapées et de la modifier conformément au principe de la non-discrimination. </a:t>
            </a:r>
            <a:endParaRPr lang="fr-BE" sz="2805" i="1" dirty="0">
              <a:solidFill>
                <a:schemeClr val="tx1"/>
              </a:solidFill>
            </a:endParaRPr>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5318" y="274639"/>
            <a:ext cx="1370690" cy="1168630"/>
          </a:xfrm>
          <a:prstGeom prst="rect">
            <a:avLst/>
          </a:prstGeom>
        </p:spPr>
      </p:pic>
      <p:sp>
        <p:nvSpPr>
          <p:cNvPr id="5" name="Explosion 1 4"/>
          <p:cNvSpPr/>
          <p:nvPr/>
        </p:nvSpPr>
        <p:spPr>
          <a:xfrm>
            <a:off x="2236425" y="5517232"/>
            <a:ext cx="1803540" cy="93610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3" dirty="0"/>
              <a:t>MMPP</a:t>
            </a:r>
          </a:p>
        </p:txBody>
      </p:sp>
      <p:sp>
        <p:nvSpPr>
          <p:cNvPr id="7" name="Explosion 1 6"/>
          <p:cNvSpPr/>
          <p:nvPr/>
        </p:nvSpPr>
        <p:spPr>
          <a:xfrm>
            <a:off x="4220319" y="5445224"/>
            <a:ext cx="1875681" cy="14127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2" dirty="0"/>
              <a:t>Demandeur d’emploi non orientable</a:t>
            </a:r>
          </a:p>
        </p:txBody>
      </p:sp>
      <p:sp>
        <p:nvSpPr>
          <p:cNvPr id="8" name="Explosion 1 7"/>
          <p:cNvSpPr/>
          <p:nvPr/>
        </p:nvSpPr>
        <p:spPr>
          <a:xfrm>
            <a:off x="7899540" y="4941168"/>
            <a:ext cx="2380673" cy="9805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3" dirty="0"/>
              <a:t>Sans capacité de gain</a:t>
            </a:r>
          </a:p>
        </p:txBody>
      </p:sp>
      <p:sp>
        <p:nvSpPr>
          <p:cNvPr id="9" name="Explosion 1 8"/>
          <p:cNvSpPr/>
          <p:nvPr/>
        </p:nvSpPr>
        <p:spPr>
          <a:xfrm>
            <a:off x="6312425" y="5683561"/>
            <a:ext cx="2777451" cy="11744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3" dirty="0"/>
              <a:t>Demandeur d’emploi éloigné de l’emploi</a:t>
            </a:r>
          </a:p>
        </p:txBody>
      </p:sp>
    </p:spTree>
    <p:extLst>
      <p:ext uri="{BB962C8B-B14F-4D97-AF65-F5344CB8AC3E}">
        <p14:creationId xmlns:p14="http://schemas.microsoft.com/office/powerpoint/2010/main" val="106435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FFCB314-6F20-4322-A1A1-5A7EC95FE19A}"/>
              </a:ext>
            </a:extLst>
          </p:cNvPr>
          <p:cNvSpPr>
            <a:spLocks noGrp="1"/>
          </p:cNvSpPr>
          <p:nvPr>
            <p:ph type="title"/>
          </p:nvPr>
        </p:nvSpPr>
        <p:spPr/>
        <p:txBody>
          <a:bodyPr>
            <a:normAutofit fontScale="90000"/>
          </a:bodyPr>
          <a:lstStyle/>
          <a:p>
            <a:endParaRPr lang="fr-BE"/>
          </a:p>
        </p:txBody>
      </p:sp>
      <p:sp>
        <p:nvSpPr>
          <p:cNvPr id="5" name="Espace réservé du contenu 4">
            <a:extLst>
              <a:ext uri="{FF2B5EF4-FFF2-40B4-BE49-F238E27FC236}">
                <a16:creationId xmlns:a16="http://schemas.microsoft.com/office/drawing/2014/main" id="{60FA622C-B6B4-4633-8588-8B1EC42E2784}"/>
              </a:ext>
            </a:extLst>
          </p:cNvPr>
          <p:cNvSpPr>
            <a:spLocks noGrp="1"/>
          </p:cNvSpPr>
          <p:nvPr>
            <p:ph idx="1"/>
          </p:nvPr>
        </p:nvSpPr>
        <p:spPr/>
        <p:txBody>
          <a:bodyPr/>
          <a:lstStyle/>
          <a:p>
            <a:r>
              <a:rPr lang="fr-BE" dirty="0"/>
              <a:t>  </a:t>
            </a:r>
          </a:p>
        </p:txBody>
      </p:sp>
      <p:pic>
        <p:nvPicPr>
          <p:cNvPr id="6" name="Image 5">
            <a:extLst>
              <a:ext uri="{FF2B5EF4-FFF2-40B4-BE49-F238E27FC236}">
                <a16:creationId xmlns:a16="http://schemas.microsoft.com/office/drawing/2014/main" id="{AF63A01B-F764-48C8-AE22-29C0E75C5F3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98000"/>
                    </a14:imgEffect>
                  </a14:imgLayer>
                </a14:imgProps>
              </a:ext>
              <a:ext uri="{28A0092B-C50C-407E-A947-70E740481C1C}">
                <a14:useLocalDpi xmlns:a14="http://schemas.microsoft.com/office/drawing/2010/main"/>
              </a:ext>
            </a:extLst>
          </a:blip>
          <a:srcRect/>
          <a:stretch/>
        </p:blipFill>
        <p:spPr>
          <a:xfrm>
            <a:off x="1621558" y="759761"/>
            <a:ext cx="8223899" cy="5070565"/>
          </a:xfrm>
          <a:prstGeom prst="rect">
            <a:avLst/>
          </a:prstGeom>
        </p:spPr>
      </p:pic>
    </p:spTree>
    <p:extLst>
      <p:ext uri="{BB962C8B-B14F-4D97-AF65-F5344CB8AC3E}">
        <p14:creationId xmlns:p14="http://schemas.microsoft.com/office/powerpoint/2010/main" val="2671441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rmAutofit fontScale="90000"/>
          </a:bodyPr>
          <a:lstStyle/>
          <a:p>
            <a:r>
              <a:rPr lang="fr-BE" sz="3100" b="1" dirty="0"/>
              <a:t>Application immédiate de la Convention?</a:t>
            </a:r>
            <a:r>
              <a:rPr lang="fr-BE" altLang="fr-FR" sz="3100" b="1" dirty="0"/>
              <a:t> </a:t>
            </a:r>
            <a:br>
              <a:rPr lang="fr-BE" altLang="fr-FR" sz="3100" b="1" dirty="0"/>
            </a:br>
            <a:r>
              <a:rPr lang="fr-BE" altLang="fr-FR" sz="3100" b="1" dirty="0"/>
              <a:t>Exemple de l’article 24 sur l’éducation</a:t>
            </a:r>
            <a:r>
              <a:rPr lang="fr-BE" sz="2805" b="1" dirty="0"/>
              <a:t/>
            </a:r>
            <a:br>
              <a:rPr lang="fr-BE" sz="2805" b="1" dirty="0"/>
            </a:br>
            <a:r>
              <a:rPr lang="fr-BE" altLang="fr-FR" sz="2805" dirty="0"/>
              <a:t/>
            </a:r>
            <a:br>
              <a:rPr lang="fr-BE" altLang="fr-FR" sz="2805" dirty="0"/>
            </a:br>
            <a:r>
              <a:rPr lang="fr-BE" altLang="fr-FR" sz="2805" dirty="0"/>
              <a:t/>
            </a:r>
            <a:br>
              <a:rPr lang="fr-BE" altLang="fr-FR" sz="2805" dirty="0"/>
            </a:br>
            <a:endParaRPr lang="fr-BE" altLang="fr-FR" sz="2805" b="1" dirty="0"/>
          </a:p>
        </p:txBody>
      </p:sp>
      <p:sp>
        <p:nvSpPr>
          <p:cNvPr id="2" name="Content Placeholder 1"/>
          <p:cNvSpPr>
            <a:spLocks noGrp="1"/>
          </p:cNvSpPr>
          <p:nvPr>
            <p:ph sz="half" idx="2"/>
          </p:nvPr>
        </p:nvSpPr>
        <p:spPr>
          <a:xfrm>
            <a:off x="6172341" y="1368263"/>
            <a:ext cx="4061423" cy="5018544"/>
          </a:xfrm>
        </p:spPr>
        <p:txBody>
          <a:bodyPr>
            <a:normAutofit/>
          </a:bodyPr>
          <a:lstStyle/>
          <a:p>
            <a:r>
              <a:rPr lang="fr-BE" u="sng" dirty="0">
                <a:solidFill>
                  <a:srgbClr val="515060"/>
                </a:solidFill>
              </a:rPr>
              <a:t>Réalisation progressive:</a:t>
            </a:r>
          </a:p>
          <a:p>
            <a:endParaRPr lang="fr-BE" u="sng" dirty="0">
              <a:solidFill>
                <a:srgbClr val="515060"/>
              </a:solidFill>
            </a:endParaRPr>
          </a:p>
          <a:p>
            <a:pPr marL="458069" indent="-458069">
              <a:buFont typeface="Wingdings" panose="05000000000000000000" pitchFamily="2" charset="2"/>
              <a:buChar char="Ø"/>
            </a:pPr>
            <a:r>
              <a:rPr lang="fr-BE" dirty="0"/>
              <a:t>Vers un enseignement inclusif</a:t>
            </a:r>
          </a:p>
          <a:p>
            <a:endParaRPr lang="fr-BE" dirty="0"/>
          </a:p>
          <a:p>
            <a:r>
              <a:rPr lang="fr-BE" sz="2405" dirty="0"/>
              <a:t>Mais …</a:t>
            </a:r>
          </a:p>
        </p:txBody>
      </p:sp>
      <p:sp>
        <p:nvSpPr>
          <p:cNvPr id="4" name="Content Placeholder 3"/>
          <p:cNvSpPr>
            <a:spLocks noGrp="1"/>
          </p:cNvSpPr>
          <p:nvPr>
            <p:ph sz="half" idx="1"/>
          </p:nvPr>
        </p:nvSpPr>
        <p:spPr>
          <a:xfrm>
            <a:off x="1546528" y="1368262"/>
            <a:ext cx="3602880" cy="4933553"/>
          </a:xfrm>
        </p:spPr>
        <p:txBody>
          <a:bodyPr/>
          <a:lstStyle/>
          <a:p>
            <a:r>
              <a:rPr lang="fr-BE" u="sng" dirty="0">
                <a:solidFill>
                  <a:srgbClr val="515060"/>
                </a:solidFill>
              </a:rPr>
              <a:t>Immédiate:</a:t>
            </a:r>
          </a:p>
          <a:p>
            <a:endParaRPr lang="fr-BE" dirty="0"/>
          </a:p>
          <a:p>
            <a:pPr marL="458069" indent="-458069">
              <a:buFont typeface="Wingdings" panose="05000000000000000000" pitchFamily="2" charset="2"/>
              <a:buChar char="Ø"/>
            </a:pPr>
            <a:r>
              <a:rPr lang="fr-BE" dirty="0"/>
              <a:t>Non discrimination</a:t>
            </a:r>
          </a:p>
          <a:p>
            <a:pPr marL="458069" indent="-458069">
              <a:buFont typeface="Wingdings" panose="05000000000000000000" pitchFamily="2" charset="2"/>
              <a:buChar char="Ø"/>
            </a:pPr>
            <a:r>
              <a:rPr lang="fr-BE" dirty="0"/>
              <a:t>Droit aux aménagements raisonnables</a:t>
            </a:r>
          </a:p>
        </p:txBody>
      </p:sp>
      <p:pic>
        <p:nvPicPr>
          <p:cNvPr id="2050" name="Picture 2" descr="C:\Users\caba\AppData\Local\Microsoft\Windows\Temporary Internet Files\Content.IE5\S5RI3T11\attention-hi[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0336" y="4727549"/>
            <a:ext cx="1154266" cy="104076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31C194A2-2DBF-46AB-8F3D-B72AF03FE0A5}"/>
              </a:ext>
            </a:extLst>
          </p:cNvPr>
          <p:cNvSpPr>
            <a:spLocks noGrp="1"/>
          </p:cNvSpPr>
          <p:nvPr>
            <p:ph type="sldNum" sz="quarter" idx="12"/>
          </p:nvPr>
        </p:nvSpPr>
        <p:spPr/>
        <p:txBody>
          <a:bodyPr/>
          <a:lstStyle/>
          <a:p>
            <a:fld id="{B6F15528-21DE-4FAA-801E-634DDDAF4B2B}" type="slidenum">
              <a:rPr lang="nl-NL" smtClean="0"/>
              <a:t>29</a:t>
            </a:fld>
            <a:endParaRPr lang="nl-NL"/>
          </a:p>
        </p:txBody>
      </p:sp>
      <p:pic>
        <p:nvPicPr>
          <p:cNvPr id="1028" name="Picture 4">
            <a:extLst>
              <a:ext uri="{FF2B5EF4-FFF2-40B4-BE49-F238E27FC236}">
                <a16:creationId xmlns:a16="http://schemas.microsoft.com/office/drawing/2014/main" id="{3EC07BC8-C740-4FD2-BE7E-ABC8BC0959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06824" y="3108388"/>
            <a:ext cx="3538648" cy="26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3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8442" y="404664"/>
            <a:ext cx="8098971" cy="1012974"/>
          </a:xfrm>
        </p:spPr>
        <p:txBody>
          <a:bodyPr>
            <a:normAutofit/>
          </a:bodyPr>
          <a:lstStyle/>
          <a:p>
            <a:r>
              <a:rPr lang="fr-BE" dirty="0"/>
              <a:t>La Commission d’accompagnement </a:t>
            </a:r>
            <a:r>
              <a:rPr lang="fr-BE" sz="3200" dirty="0"/>
              <a:t>d’</a:t>
            </a:r>
            <a:r>
              <a:rPr lang="fr-BE" sz="3200" dirty="0" err="1"/>
              <a:t>Unia</a:t>
            </a:r>
            <a:endParaRPr lang="fr-BE" dirty="0"/>
          </a:p>
        </p:txBody>
      </p:sp>
      <p:sp>
        <p:nvSpPr>
          <p:cNvPr id="3" name="Espace réservé du contenu 2"/>
          <p:cNvSpPr>
            <a:spLocks noGrp="1"/>
          </p:cNvSpPr>
          <p:nvPr>
            <p:ph idx="1"/>
          </p:nvPr>
        </p:nvSpPr>
        <p:spPr>
          <a:xfrm>
            <a:off x="2711624" y="1628802"/>
            <a:ext cx="6984776" cy="4176463"/>
          </a:xfrm>
        </p:spPr>
        <p:txBody>
          <a:bodyPr>
            <a:normAutofit lnSpcReduction="10000"/>
          </a:bodyPr>
          <a:lstStyle/>
          <a:p>
            <a:pPr lvl="0"/>
            <a:endParaRPr lang="fr-BE" sz="2000" b="1" dirty="0">
              <a:solidFill>
                <a:prstClr val="black"/>
              </a:solidFill>
            </a:endParaRPr>
          </a:p>
          <a:p>
            <a:r>
              <a:rPr lang="fr-BE" sz="2000" dirty="0">
                <a:solidFill>
                  <a:prstClr val="black"/>
                </a:solidFill>
              </a:rPr>
              <a:t>23 membres</a:t>
            </a:r>
          </a:p>
          <a:p>
            <a:r>
              <a:rPr lang="fr-BE" sz="2000" dirty="0">
                <a:solidFill>
                  <a:prstClr val="black"/>
                </a:solidFill>
              </a:rPr>
              <a:t>Composition: </a:t>
            </a:r>
          </a:p>
          <a:p>
            <a:r>
              <a:rPr lang="fr-BE" sz="2000" dirty="0">
                <a:solidFill>
                  <a:prstClr val="black"/>
                </a:solidFill>
              </a:rPr>
              <a:t>	- conseils d’avis, associations de personnes 	  					handicapées</a:t>
            </a:r>
          </a:p>
          <a:p>
            <a:r>
              <a:rPr lang="fr-BE" sz="2000" dirty="0">
                <a:solidFill>
                  <a:prstClr val="black"/>
                </a:solidFill>
              </a:rPr>
              <a:t>	- académiques, experts</a:t>
            </a:r>
          </a:p>
          <a:p>
            <a:r>
              <a:rPr lang="fr-BE" sz="2000" dirty="0">
                <a:solidFill>
                  <a:prstClr val="black"/>
                </a:solidFill>
              </a:rPr>
              <a:t>	- partenaires sociaux</a:t>
            </a:r>
          </a:p>
          <a:p>
            <a:endParaRPr lang="fr-BE" sz="2000" dirty="0">
              <a:solidFill>
                <a:prstClr val="black"/>
              </a:solidFill>
            </a:endParaRPr>
          </a:p>
          <a:p>
            <a:r>
              <a:rPr lang="fr-BE" sz="2000" dirty="0">
                <a:solidFill>
                  <a:prstClr val="black"/>
                </a:solidFill>
              </a:rPr>
              <a:t>Présidée par un représentant du Conseil Supérieur National des personnes handicapées</a:t>
            </a:r>
          </a:p>
          <a:p>
            <a:r>
              <a:rPr lang="fr-BE" sz="2000" dirty="0">
                <a:solidFill>
                  <a:prstClr val="black"/>
                </a:solidFill>
              </a:rPr>
              <a:t>Mission: accompagner la mission d’</a:t>
            </a:r>
            <a:r>
              <a:rPr lang="fr-BE" sz="2000" dirty="0" err="1">
                <a:solidFill>
                  <a:prstClr val="black"/>
                </a:solidFill>
              </a:rPr>
              <a:t>Unia</a:t>
            </a:r>
            <a:r>
              <a:rPr lang="fr-BE" sz="2000" dirty="0">
                <a:solidFill>
                  <a:prstClr val="black"/>
                </a:solidFill>
              </a:rPr>
              <a:t> en tant que mécanisme de suivi de l’application de la Convention ONU</a:t>
            </a:r>
          </a:p>
          <a:p>
            <a:endParaRPr lang="fr-BE" dirty="0"/>
          </a:p>
        </p:txBody>
      </p:sp>
      <p:pic>
        <p:nvPicPr>
          <p:cNvPr id="3074" name="Picture 2" descr="http://www.comite21.org/imgs/2012/infos-21-avril-2012/accompagnement-collectif.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28248" y="1340769"/>
            <a:ext cx="2003334" cy="135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33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p:txBody>
          <a:bodyPr/>
          <a:lstStyle/>
          <a:p>
            <a:endParaRPr lang="fr-BE" dirty="0"/>
          </a:p>
          <a:p>
            <a:endParaRPr lang="fr-BE" dirty="0"/>
          </a:p>
          <a:p>
            <a:endParaRPr lang="fr-BE" dirty="0"/>
          </a:p>
          <a:p>
            <a:r>
              <a:rPr lang="fr-BE" sz="3206" dirty="0">
                <a:solidFill>
                  <a:schemeClr val="tx2">
                    <a:lumMod val="75000"/>
                  </a:schemeClr>
                </a:solidFill>
              </a:rPr>
              <a:t>Les signalements de discrimination</a:t>
            </a:r>
          </a:p>
          <a:p>
            <a:r>
              <a:rPr lang="fr-BE" sz="3206" dirty="0">
                <a:solidFill>
                  <a:schemeClr val="tx2">
                    <a:lumMod val="75000"/>
                  </a:schemeClr>
                </a:solidFill>
              </a:rPr>
              <a:t>a</a:t>
            </a:r>
            <a:r>
              <a:rPr lang="fr-BE" sz="3206">
                <a:solidFill>
                  <a:schemeClr val="tx2">
                    <a:lumMod val="75000"/>
                  </a:schemeClr>
                </a:solidFill>
              </a:rPr>
              <a:t>dressés </a:t>
            </a:r>
            <a:r>
              <a:rPr lang="fr-BE" sz="3206" dirty="0">
                <a:solidFill>
                  <a:schemeClr val="tx2">
                    <a:lumMod val="75000"/>
                  </a:schemeClr>
                </a:solidFill>
              </a:rPr>
              <a:t>à </a:t>
            </a:r>
            <a:r>
              <a:rPr lang="fr-BE" sz="3206" dirty="0" err="1">
                <a:solidFill>
                  <a:schemeClr val="tx2">
                    <a:lumMod val="75000"/>
                  </a:schemeClr>
                </a:solidFill>
              </a:rPr>
              <a:t>Unia</a:t>
            </a:r>
            <a:r>
              <a:rPr lang="fr-BE" sz="3206" dirty="0">
                <a:solidFill>
                  <a:schemeClr val="tx2">
                    <a:lumMod val="75000"/>
                  </a:schemeClr>
                </a:solidFill>
              </a:rPr>
              <a:t> </a:t>
            </a:r>
          </a:p>
        </p:txBody>
      </p:sp>
      <p:sp>
        <p:nvSpPr>
          <p:cNvPr id="4" name="Espace réservé du numéro de diapositive 3">
            <a:extLst>
              <a:ext uri="{FF2B5EF4-FFF2-40B4-BE49-F238E27FC236}">
                <a16:creationId xmlns:a16="http://schemas.microsoft.com/office/drawing/2014/main" id="{1672E57B-93A8-4473-9CDD-A5A30366B808}"/>
              </a:ext>
            </a:extLst>
          </p:cNvPr>
          <p:cNvSpPr>
            <a:spLocks noGrp="1"/>
          </p:cNvSpPr>
          <p:nvPr>
            <p:ph type="sldNum" sz="quarter" idx="12"/>
          </p:nvPr>
        </p:nvSpPr>
        <p:spPr/>
        <p:txBody>
          <a:bodyPr/>
          <a:lstStyle/>
          <a:p>
            <a:pPr defTabSz="916137"/>
            <a:fld id="{B6F15528-21DE-4FAA-801E-634DDDAF4B2B}" type="slidenum">
              <a:rPr lang="nl-NL">
                <a:solidFill>
                  <a:srgbClr val="F79646">
                    <a:tint val="75000"/>
                  </a:srgbClr>
                </a:solidFill>
                <a:latin typeface="UnitRoundedOT"/>
              </a:rPr>
              <a:pPr defTabSz="916137"/>
              <a:t>30</a:t>
            </a:fld>
            <a:endParaRPr lang="nl-NL">
              <a:solidFill>
                <a:srgbClr val="F79646">
                  <a:tint val="75000"/>
                </a:srgbClr>
              </a:solidFill>
              <a:latin typeface="UnitRoundedOT"/>
            </a:endParaRPr>
          </a:p>
        </p:txBody>
      </p:sp>
      <p:sp>
        <p:nvSpPr>
          <p:cNvPr id="6" name="Titre 5">
            <a:extLst>
              <a:ext uri="{FF2B5EF4-FFF2-40B4-BE49-F238E27FC236}">
                <a16:creationId xmlns:a16="http://schemas.microsoft.com/office/drawing/2014/main" id="{A19BA0B5-A6CC-4AF7-BF72-837CB36BAE95}"/>
              </a:ext>
            </a:extLst>
          </p:cNvPr>
          <p:cNvSpPr>
            <a:spLocks noGrp="1"/>
          </p:cNvSpPr>
          <p:nvPr>
            <p:ph type="title"/>
          </p:nvPr>
        </p:nvSpPr>
        <p:spPr/>
        <p:txBody>
          <a:bodyPr>
            <a:normAutofit fontScale="90000"/>
          </a:bodyPr>
          <a:lstStyle/>
          <a:p>
            <a:endParaRPr lang="fr-BE"/>
          </a:p>
        </p:txBody>
      </p:sp>
    </p:spTree>
    <p:extLst>
      <p:ext uri="{BB962C8B-B14F-4D97-AF65-F5344CB8AC3E}">
        <p14:creationId xmlns:p14="http://schemas.microsoft.com/office/powerpoint/2010/main" val="1681703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BE" dirty="0">
                <a:solidFill>
                  <a:schemeClr val="tx2">
                    <a:lumMod val="50000"/>
                  </a:schemeClr>
                </a:solidFill>
              </a:rPr>
              <a:t>Evolution des signalements de discrimination 2013-2017 (</a:t>
            </a:r>
            <a:r>
              <a:rPr lang="fr-BE" dirty="0" err="1">
                <a:solidFill>
                  <a:schemeClr val="tx2">
                    <a:lumMod val="50000"/>
                  </a:schemeClr>
                </a:solidFill>
              </a:rPr>
              <a:t>Unia</a:t>
            </a:r>
            <a:r>
              <a:rPr lang="fr-BE" dirty="0">
                <a:solidFill>
                  <a:schemeClr val="tx2">
                    <a:lumMod val="50000"/>
                  </a:schemeClr>
                </a:solidFill>
              </a:rPr>
              <a:t>)</a:t>
            </a:r>
          </a:p>
        </p:txBody>
      </p:sp>
      <p:sp>
        <p:nvSpPr>
          <p:cNvPr id="2" name="Espace réservé du numéro de diapositive 1">
            <a:extLst>
              <a:ext uri="{FF2B5EF4-FFF2-40B4-BE49-F238E27FC236}">
                <a16:creationId xmlns:a16="http://schemas.microsoft.com/office/drawing/2014/main" id="{CED63DE8-FD7D-4B0A-ABA2-68DC82615246}"/>
              </a:ext>
            </a:extLst>
          </p:cNvPr>
          <p:cNvSpPr>
            <a:spLocks noGrp="1"/>
          </p:cNvSpPr>
          <p:nvPr>
            <p:ph type="sldNum" sz="quarter" idx="12"/>
          </p:nvPr>
        </p:nvSpPr>
        <p:spPr/>
        <p:txBody>
          <a:bodyPr/>
          <a:lstStyle/>
          <a:p>
            <a:pPr defTabSz="916137"/>
            <a:fld id="{97F1B3F7-E764-4AAC-99F2-3D89120383E9}" type="slidenum">
              <a:rPr lang="nl-NL">
                <a:solidFill>
                  <a:srgbClr val="F79646">
                    <a:tint val="75000"/>
                  </a:srgbClr>
                </a:solidFill>
                <a:latin typeface="UnitRoundedOT"/>
              </a:rPr>
              <a:pPr defTabSz="916137"/>
              <a:t>31</a:t>
            </a:fld>
            <a:endParaRPr lang="nl-NL" dirty="0">
              <a:solidFill>
                <a:srgbClr val="F79646">
                  <a:tint val="75000"/>
                </a:srgbClr>
              </a:solidFill>
              <a:latin typeface="UnitRoundedOT"/>
            </a:endParaRPr>
          </a:p>
        </p:txBody>
      </p:sp>
      <p:pic>
        <p:nvPicPr>
          <p:cNvPr id="5" name="Espace réservé du contenu 4">
            <a:extLst>
              <a:ext uri="{FF2B5EF4-FFF2-40B4-BE49-F238E27FC236}">
                <a16:creationId xmlns:a16="http://schemas.microsoft.com/office/drawing/2014/main" id="{84D66795-F28B-4285-8099-4DE53A3EFA4E}"/>
              </a:ext>
            </a:extLst>
          </p:cNvPr>
          <p:cNvPicPr>
            <a:picLocks noGrp="1" noChangeAspect="1"/>
          </p:cNvPicPr>
          <p:nvPr>
            <p:ph idx="1"/>
          </p:nvPr>
        </p:nvPicPr>
        <p:blipFill>
          <a:blip r:embed="rId2" cstate="email">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a:ext>
            </a:extLst>
          </a:blip>
          <a:stretch>
            <a:fillRect/>
          </a:stretch>
        </p:blipFill>
        <p:spPr>
          <a:xfrm>
            <a:off x="2364905" y="759762"/>
            <a:ext cx="6588406" cy="5194952"/>
          </a:xfrm>
          <a:prstGeom prst="rect">
            <a:avLst/>
          </a:prstGeom>
        </p:spPr>
      </p:pic>
    </p:spTree>
    <p:extLst>
      <p:ext uri="{BB962C8B-B14F-4D97-AF65-F5344CB8AC3E}">
        <p14:creationId xmlns:p14="http://schemas.microsoft.com/office/powerpoint/2010/main" val="2793181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82C4C-FC3A-42B3-9EC1-E15E65D4E856}"/>
              </a:ext>
            </a:extLst>
          </p:cNvPr>
          <p:cNvSpPr>
            <a:spLocks noGrp="1"/>
          </p:cNvSpPr>
          <p:nvPr>
            <p:ph type="title"/>
          </p:nvPr>
        </p:nvSpPr>
        <p:spPr/>
        <p:txBody>
          <a:bodyPr>
            <a:normAutofit fontScale="90000"/>
          </a:bodyPr>
          <a:lstStyle/>
          <a:p>
            <a:r>
              <a:rPr lang="fr-BE" sz="1800" dirty="0"/>
              <a:t/>
            </a:r>
            <a:br>
              <a:rPr lang="fr-BE" sz="1800" dirty="0"/>
            </a:br>
            <a:r>
              <a:rPr lang="fr-BE" sz="1800" dirty="0"/>
              <a:t/>
            </a:r>
            <a:br>
              <a:rPr lang="fr-BE" sz="1800" dirty="0"/>
            </a:br>
            <a:r>
              <a:rPr lang="fr-BE" sz="1800" dirty="0"/>
              <a:t/>
            </a:r>
            <a:br>
              <a:rPr lang="fr-BE" sz="1800" dirty="0"/>
            </a:br>
            <a:r>
              <a:rPr lang="fr-BE" sz="3100" dirty="0" err="1">
                <a:solidFill>
                  <a:schemeClr val="tx1">
                    <a:lumMod val="75000"/>
                  </a:schemeClr>
                </a:solidFill>
              </a:rPr>
              <a:t>Unia</a:t>
            </a:r>
            <a:r>
              <a:rPr lang="fr-BE" sz="3100" dirty="0">
                <a:solidFill>
                  <a:schemeClr val="tx1">
                    <a:lumMod val="75000"/>
                  </a:schemeClr>
                </a:solidFill>
              </a:rPr>
              <a:t> 2017: 1103 signalements Handicap, 516 dossiers ouverts</a:t>
            </a:r>
            <a:r>
              <a:rPr lang="fr-BE" sz="1800" dirty="0"/>
              <a:t/>
            </a:r>
            <a:br>
              <a:rPr lang="fr-BE" sz="1800" dirty="0"/>
            </a:br>
            <a:r>
              <a:rPr lang="fr-BE" sz="1800" dirty="0"/>
              <a:t/>
            </a:r>
            <a:br>
              <a:rPr lang="fr-BE" sz="1800" dirty="0"/>
            </a:br>
            <a:r>
              <a:rPr lang="fr-BE" sz="1800" dirty="0"/>
              <a:t/>
            </a:r>
            <a:br>
              <a:rPr lang="fr-BE" sz="1800" dirty="0"/>
            </a:br>
            <a:endParaRPr lang="fr-BE" sz="1800" dirty="0">
              <a:solidFill>
                <a:schemeClr val="tx1">
                  <a:lumMod val="75000"/>
                </a:schemeClr>
              </a:solidFill>
            </a:endParaRPr>
          </a:p>
        </p:txBody>
      </p:sp>
      <p:pic>
        <p:nvPicPr>
          <p:cNvPr id="6" name="Espace réservé du contenu 5">
            <a:extLst>
              <a:ext uri="{FF2B5EF4-FFF2-40B4-BE49-F238E27FC236}">
                <a16:creationId xmlns:a16="http://schemas.microsoft.com/office/drawing/2014/main" id="{1B59E2B8-D4F1-40A6-9920-AB5062BFED4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70262" y="894081"/>
            <a:ext cx="9143137" cy="4905470"/>
          </a:xfrm>
          <a:prstGeom prst="rect">
            <a:avLst/>
          </a:prstGeom>
        </p:spPr>
      </p:pic>
      <p:sp>
        <p:nvSpPr>
          <p:cNvPr id="3" name="Ellipse 2">
            <a:extLst>
              <a:ext uri="{FF2B5EF4-FFF2-40B4-BE49-F238E27FC236}">
                <a16:creationId xmlns:a16="http://schemas.microsoft.com/office/drawing/2014/main" id="{DAC570C7-2099-4EA5-86F2-95628681BB60}"/>
              </a:ext>
            </a:extLst>
          </p:cNvPr>
          <p:cNvSpPr/>
          <p:nvPr/>
        </p:nvSpPr>
        <p:spPr>
          <a:xfrm>
            <a:off x="4886960" y="4632960"/>
            <a:ext cx="1056640" cy="55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ZoneTexte 3">
            <a:extLst>
              <a:ext uri="{FF2B5EF4-FFF2-40B4-BE49-F238E27FC236}">
                <a16:creationId xmlns:a16="http://schemas.microsoft.com/office/drawing/2014/main" id="{D1A420B6-9F3C-4F87-A201-DF9CDA41CE6D}"/>
              </a:ext>
            </a:extLst>
          </p:cNvPr>
          <p:cNvSpPr txBox="1"/>
          <p:nvPr/>
        </p:nvSpPr>
        <p:spPr>
          <a:xfrm>
            <a:off x="5415280" y="5141414"/>
            <a:ext cx="1808480" cy="369332"/>
          </a:xfrm>
          <a:prstGeom prst="rect">
            <a:avLst/>
          </a:prstGeom>
          <a:noFill/>
        </p:spPr>
        <p:txBody>
          <a:bodyPr wrap="square" rtlCol="0">
            <a:spAutoFit/>
          </a:bodyPr>
          <a:lstStyle/>
          <a:p>
            <a:r>
              <a:rPr lang="fr-BE" dirty="0">
                <a:solidFill>
                  <a:schemeClr val="tx2">
                    <a:lumMod val="60000"/>
                    <a:lumOff val="40000"/>
                  </a:schemeClr>
                </a:solidFill>
              </a:rPr>
              <a:t>HANDICAP</a:t>
            </a:r>
          </a:p>
        </p:txBody>
      </p:sp>
    </p:spTree>
    <p:extLst>
      <p:ext uri="{BB962C8B-B14F-4D97-AF65-F5344CB8AC3E}">
        <p14:creationId xmlns:p14="http://schemas.microsoft.com/office/powerpoint/2010/main" val="2784681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FD1A5B-56CA-43B0-934C-FD8D68D4FB55}"/>
              </a:ext>
            </a:extLst>
          </p:cNvPr>
          <p:cNvSpPr>
            <a:spLocks noGrp="1"/>
          </p:cNvSpPr>
          <p:nvPr>
            <p:ph type="title"/>
          </p:nvPr>
        </p:nvSpPr>
        <p:spPr/>
        <p:txBody>
          <a:bodyPr>
            <a:normAutofit fontScale="90000"/>
          </a:bodyPr>
          <a:lstStyle/>
          <a:p>
            <a:r>
              <a:rPr lang="fr-BE" dirty="0">
                <a:solidFill>
                  <a:schemeClr val="tx2">
                    <a:lumMod val="50000"/>
                  </a:schemeClr>
                </a:solidFill>
              </a:rPr>
              <a:t>Signalements Handicap/état de santé 2017 par secteurs</a:t>
            </a:r>
          </a:p>
        </p:txBody>
      </p:sp>
      <p:pic>
        <p:nvPicPr>
          <p:cNvPr id="5" name="Espace réservé du contenu 4">
            <a:extLst>
              <a:ext uri="{FF2B5EF4-FFF2-40B4-BE49-F238E27FC236}">
                <a16:creationId xmlns:a16="http://schemas.microsoft.com/office/drawing/2014/main" id="{081BBEF7-2952-4388-A1D6-8146C133DC9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54480" y="789576"/>
            <a:ext cx="8716908" cy="5047554"/>
          </a:xfrm>
          <a:prstGeom prst="rect">
            <a:avLst/>
          </a:prstGeom>
        </p:spPr>
      </p:pic>
    </p:spTree>
    <p:extLst>
      <p:ext uri="{BB962C8B-B14F-4D97-AF65-F5344CB8AC3E}">
        <p14:creationId xmlns:p14="http://schemas.microsoft.com/office/powerpoint/2010/main" val="203764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BDEA6B-6DB3-4BE7-BFD9-005C89DE4E21}"/>
              </a:ext>
            </a:extLst>
          </p:cNvPr>
          <p:cNvSpPr>
            <a:spLocks noGrp="1"/>
          </p:cNvSpPr>
          <p:nvPr>
            <p:ph type="title"/>
          </p:nvPr>
        </p:nvSpPr>
        <p:spPr/>
        <p:txBody>
          <a:bodyPr>
            <a:normAutofit fontScale="90000"/>
          </a:bodyPr>
          <a:lstStyle/>
          <a:p>
            <a:r>
              <a:rPr lang="fr-BE" dirty="0">
                <a:solidFill>
                  <a:schemeClr val="tx2">
                    <a:lumMod val="50000"/>
                  </a:schemeClr>
                </a:solidFill>
              </a:rPr>
              <a:t>Signalements des personnes avec épilepsie 2009-2018 (n= 106)</a:t>
            </a:r>
          </a:p>
        </p:txBody>
      </p:sp>
      <p:graphicFrame>
        <p:nvGraphicFramePr>
          <p:cNvPr id="7" name="Espace réservé du contenu 6">
            <a:extLst>
              <a:ext uri="{FF2B5EF4-FFF2-40B4-BE49-F238E27FC236}">
                <a16:creationId xmlns:a16="http://schemas.microsoft.com/office/drawing/2014/main" id="{5F23B186-650D-4B1C-B373-C4882BB438D3}"/>
              </a:ext>
            </a:extLst>
          </p:cNvPr>
          <p:cNvGraphicFramePr>
            <a:graphicFrameLocks noGrp="1"/>
          </p:cNvGraphicFramePr>
          <p:nvPr>
            <p:ph idx="1"/>
            <p:extLst>
              <p:ext uri="{D42A27DB-BD31-4B8C-83A1-F6EECF244321}">
                <p14:modId xmlns:p14="http://schemas.microsoft.com/office/powerpoint/2010/main" val="4009516542"/>
              </p:ext>
            </p:extLst>
          </p:nvPr>
        </p:nvGraphicFramePr>
        <p:xfrm>
          <a:off x="1200116" y="1323885"/>
          <a:ext cx="9983788" cy="4354513"/>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a:extLst>
              <a:ext uri="{FF2B5EF4-FFF2-40B4-BE49-F238E27FC236}">
                <a16:creationId xmlns:a16="http://schemas.microsoft.com/office/drawing/2014/main" id="{4CD727CA-4EDB-405D-81B4-FF40276579A6}"/>
              </a:ext>
            </a:extLst>
          </p:cNvPr>
          <p:cNvSpPr>
            <a:spLocks noGrp="1"/>
          </p:cNvSpPr>
          <p:nvPr>
            <p:ph type="sldNum" sz="quarter" idx="12"/>
          </p:nvPr>
        </p:nvSpPr>
        <p:spPr/>
        <p:txBody>
          <a:bodyPr/>
          <a:lstStyle/>
          <a:p>
            <a:fld id="{97F1B3F7-E764-4AAC-99F2-3D89120383E9}" type="slidenum">
              <a:rPr lang="nl-NL" smtClean="0"/>
              <a:t>34</a:t>
            </a:fld>
            <a:endParaRPr lang="nl-NL" dirty="0"/>
          </a:p>
        </p:txBody>
      </p:sp>
    </p:spTree>
    <p:extLst>
      <p:ext uri="{BB962C8B-B14F-4D97-AF65-F5344CB8AC3E}">
        <p14:creationId xmlns:p14="http://schemas.microsoft.com/office/powerpoint/2010/main" val="25435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62C6E-20A8-4673-9487-1E27D086A6F9}"/>
              </a:ext>
            </a:extLst>
          </p:cNvPr>
          <p:cNvSpPr>
            <a:spLocks noGrp="1"/>
          </p:cNvSpPr>
          <p:nvPr>
            <p:ph type="title"/>
          </p:nvPr>
        </p:nvSpPr>
        <p:spPr/>
        <p:txBody>
          <a:bodyPr>
            <a:normAutofit fontScale="90000"/>
          </a:bodyPr>
          <a:lstStyle/>
          <a:p>
            <a:r>
              <a:rPr lang="fr-BE" dirty="0">
                <a:solidFill>
                  <a:schemeClr val="tx2">
                    <a:lumMod val="75000"/>
                  </a:schemeClr>
                </a:solidFill>
              </a:rPr>
              <a:t>Signalements des personnes avec épilepsie: quelques constats</a:t>
            </a:r>
          </a:p>
        </p:txBody>
      </p:sp>
      <p:sp>
        <p:nvSpPr>
          <p:cNvPr id="3" name="Espace réservé du contenu 2">
            <a:extLst>
              <a:ext uri="{FF2B5EF4-FFF2-40B4-BE49-F238E27FC236}">
                <a16:creationId xmlns:a16="http://schemas.microsoft.com/office/drawing/2014/main" id="{18786586-4515-4DF9-A696-B4325A533C3A}"/>
              </a:ext>
            </a:extLst>
          </p:cNvPr>
          <p:cNvSpPr>
            <a:spLocks noGrp="1"/>
          </p:cNvSpPr>
          <p:nvPr>
            <p:ph idx="1"/>
          </p:nvPr>
        </p:nvSpPr>
        <p:spPr/>
        <p:txBody>
          <a:bodyPr/>
          <a:lstStyle/>
          <a:p>
            <a:pPr marL="342900" indent="-342900">
              <a:buFont typeface="Wingdings" panose="05000000000000000000" pitchFamily="2" charset="2"/>
              <a:buChar char="q"/>
            </a:pPr>
            <a:r>
              <a:rPr lang="fr-BE" dirty="0">
                <a:solidFill>
                  <a:srgbClr val="002060"/>
                </a:solidFill>
              </a:rPr>
              <a:t>Emploi: recherche d’emploi difficile (peu de prise en compte ou dramatisation), licenciements ++, refus d’aménagements raisonnables</a:t>
            </a:r>
          </a:p>
          <a:p>
            <a:pPr marL="342900" indent="-342900">
              <a:buFont typeface="Wingdings" panose="05000000000000000000" pitchFamily="2" charset="2"/>
              <a:buChar char="q"/>
            </a:pPr>
            <a:endParaRPr lang="fr-BE" dirty="0">
              <a:solidFill>
                <a:srgbClr val="002060"/>
              </a:solidFill>
            </a:endParaRPr>
          </a:p>
          <a:p>
            <a:pPr marL="342900" indent="-342900">
              <a:buFont typeface="Wingdings" panose="05000000000000000000" pitchFamily="2" charset="2"/>
              <a:buChar char="q"/>
            </a:pPr>
            <a:r>
              <a:rPr lang="fr-BE" dirty="0">
                <a:solidFill>
                  <a:srgbClr val="002060"/>
                </a:solidFill>
              </a:rPr>
              <a:t>Formation: problèmes des stages, freins dans l’orientation professionnelle</a:t>
            </a:r>
          </a:p>
          <a:p>
            <a:pPr marL="342900" indent="-342900">
              <a:buFont typeface="Wingdings" panose="05000000000000000000" pitchFamily="2" charset="2"/>
              <a:buChar char="q"/>
            </a:pPr>
            <a:endParaRPr lang="fr-BE" dirty="0">
              <a:solidFill>
                <a:srgbClr val="002060"/>
              </a:solidFill>
            </a:endParaRPr>
          </a:p>
          <a:p>
            <a:pPr marL="342900" indent="-342900">
              <a:buFont typeface="Wingdings" panose="05000000000000000000" pitchFamily="2" charset="2"/>
              <a:buChar char="q"/>
            </a:pPr>
            <a:r>
              <a:rPr lang="fr-BE" dirty="0">
                <a:solidFill>
                  <a:srgbClr val="002060"/>
                </a:solidFill>
              </a:rPr>
              <a:t>Enseignement: exclusion, refus ou défauts d’aménagements raisonnables, prises de médicaments,  voyages scolaires, stages</a:t>
            </a:r>
          </a:p>
          <a:p>
            <a:pPr marL="342900" indent="-342900">
              <a:buFont typeface="Wingdings" panose="05000000000000000000" pitchFamily="2" charset="2"/>
              <a:buChar char="q"/>
            </a:pPr>
            <a:endParaRPr lang="fr-BE" dirty="0">
              <a:solidFill>
                <a:srgbClr val="002060"/>
              </a:solidFill>
            </a:endParaRPr>
          </a:p>
          <a:p>
            <a:pPr marL="342900" indent="-342900">
              <a:buFont typeface="Wingdings" panose="05000000000000000000" pitchFamily="2" charset="2"/>
              <a:buChar char="q"/>
            </a:pPr>
            <a:r>
              <a:rPr lang="fr-BE" dirty="0">
                <a:solidFill>
                  <a:srgbClr val="002060"/>
                </a:solidFill>
              </a:rPr>
              <a:t>Biens et services: refus logements revenus invalidité, refus d’accès chiens d’assistances dans </a:t>
            </a:r>
            <a:r>
              <a:rPr lang="fr-BE" dirty="0" err="1">
                <a:solidFill>
                  <a:srgbClr val="002060"/>
                </a:solidFill>
              </a:rPr>
              <a:t>horeca</a:t>
            </a:r>
            <a:r>
              <a:rPr lang="fr-BE" dirty="0">
                <a:solidFill>
                  <a:srgbClr val="002060"/>
                </a:solidFill>
              </a:rPr>
              <a:t>, surprimes assurances, …</a:t>
            </a:r>
          </a:p>
          <a:p>
            <a:endParaRPr lang="fr-BE" dirty="0"/>
          </a:p>
          <a:p>
            <a:pPr marL="342900" indent="-342900">
              <a:buFont typeface="Wingdings" panose="05000000000000000000" pitchFamily="2" charset="2"/>
              <a:buChar char="q"/>
            </a:pPr>
            <a:endParaRPr lang="fr-BE" dirty="0"/>
          </a:p>
        </p:txBody>
      </p:sp>
      <p:sp>
        <p:nvSpPr>
          <p:cNvPr id="4" name="Espace réservé du numéro de diapositive 3">
            <a:extLst>
              <a:ext uri="{FF2B5EF4-FFF2-40B4-BE49-F238E27FC236}">
                <a16:creationId xmlns:a16="http://schemas.microsoft.com/office/drawing/2014/main" id="{6FC82376-7852-4D88-A588-67963141167D}"/>
              </a:ext>
            </a:extLst>
          </p:cNvPr>
          <p:cNvSpPr>
            <a:spLocks noGrp="1"/>
          </p:cNvSpPr>
          <p:nvPr>
            <p:ph type="sldNum" sz="quarter" idx="12"/>
          </p:nvPr>
        </p:nvSpPr>
        <p:spPr/>
        <p:txBody>
          <a:bodyPr/>
          <a:lstStyle/>
          <a:p>
            <a:fld id="{97F1B3F7-E764-4AAC-99F2-3D89120383E9}" type="slidenum">
              <a:rPr lang="nl-NL" smtClean="0"/>
              <a:t>35</a:t>
            </a:fld>
            <a:endParaRPr lang="nl-NL" dirty="0"/>
          </a:p>
        </p:txBody>
      </p:sp>
    </p:spTree>
    <p:extLst>
      <p:ext uri="{BB962C8B-B14F-4D97-AF65-F5344CB8AC3E}">
        <p14:creationId xmlns:p14="http://schemas.microsoft.com/office/powerpoint/2010/main" val="1113521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9A8CB2-05D5-41FD-8D09-A0CC48321C32}"/>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315233" y="326791"/>
            <a:ext cx="8209771" cy="5432244"/>
          </a:xfrm>
          <a:prstGeom prst="rect">
            <a:avLst/>
          </a:prstGeom>
          <a:noFill/>
          <a:ln w="12700">
            <a:solidFill>
              <a:schemeClr val="tx1"/>
            </a:solidFill>
          </a:ln>
        </p:spPr>
      </p:pic>
      <p:sp>
        <p:nvSpPr>
          <p:cNvPr id="2" name="Ellipse 1">
            <a:extLst>
              <a:ext uri="{FF2B5EF4-FFF2-40B4-BE49-F238E27FC236}">
                <a16:creationId xmlns:a16="http://schemas.microsoft.com/office/drawing/2014/main" id="{DAD928CC-79DF-48D6-962E-44FA36AB518E}"/>
              </a:ext>
            </a:extLst>
          </p:cNvPr>
          <p:cNvSpPr/>
          <p:nvPr/>
        </p:nvSpPr>
        <p:spPr>
          <a:xfrm>
            <a:off x="3896428" y="164874"/>
            <a:ext cx="1577445" cy="807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solidFill>
                <a:prstClr val="white"/>
              </a:solidFill>
              <a:latin typeface="Calibri"/>
            </a:endParaRPr>
          </a:p>
        </p:txBody>
      </p:sp>
      <p:cxnSp>
        <p:nvCxnSpPr>
          <p:cNvPr id="5" name="Connecteur droit avec flèche 4">
            <a:extLst>
              <a:ext uri="{FF2B5EF4-FFF2-40B4-BE49-F238E27FC236}">
                <a16:creationId xmlns:a16="http://schemas.microsoft.com/office/drawing/2014/main" id="{26EF399D-8E21-427B-BB84-F11777153205}"/>
              </a:ext>
            </a:extLst>
          </p:cNvPr>
          <p:cNvCxnSpPr>
            <a:cxnSpLocks/>
          </p:cNvCxnSpPr>
          <p:nvPr/>
        </p:nvCxnSpPr>
        <p:spPr>
          <a:xfrm flipV="1">
            <a:off x="3394345" y="776614"/>
            <a:ext cx="502083" cy="3687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6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NL" dirty="0">
                <a:solidFill>
                  <a:srgbClr val="CD1568"/>
                </a:solidFill>
              </a:rPr>
              <a:t>CONTACTS</a:t>
            </a:r>
          </a:p>
        </p:txBody>
      </p:sp>
      <p:sp>
        <p:nvSpPr>
          <p:cNvPr id="2" name="Content Placeholder 1"/>
          <p:cNvSpPr>
            <a:spLocks noGrp="1"/>
          </p:cNvSpPr>
          <p:nvPr>
            <p:ph sz="half" idx="1"/>
          </p:nvPr>
        </p:nvSpPr>
        <p:spPr>
          <a:xfrm>
            <a:off x="1844842" y="759769"/>
            <a:ext cx="5903495" cy="5261524"/>
          </a:xfrm>
        </p:spPr>
        <p:txBody>
          <a:bodyPr>
            <a:normAutofit fontScale="92500" lnSpcReduction="20000"/>
          </a:bodyPr>
          <a:lstStyle/>
          <a:p>
            <a:pPr algn="ctr">
              <a:spcAft>
                <a:spcPts val="600"/>
              </a:spcAft>
            </a:pPr>
            <a:endParaRPr lang="fr-BE" sz="2200" b="1" dirty="0">
              <a:solidFill>
                <a:srgbClr val="000000"/>
              </a:solidFill>
            </a:endParaRPr>
          </a:p>
          <a:p>
            <a:pPr>
              <a:spcAft>
                <a:spcPts val="600"/>
              </a:spcAft>
            </a:pPr>
            <a:endParaRPr lang="fr-BE" sz="2200" b="1" dirty="0">
              <a:solidFill>
                <a:srgbClr val="000000"/>
              </a:solidFill>
            </a:endParaRPr>
          </a:p>
          <a:p>
            <a:pPr>
              <a:spcAft>
                <a:spcPts val="600"/>
              </a:spcAft>
            </a:pPr>
            <a:r>
              <a:rPr lang="fr-BE" sz="2200" b="1" dirty="0">
                <a:solidFill>
                  <a:srgbClr val="000000"/>
                </a:solidFill>
              </a:rPr>
              <a:t>UNIA</a:t>
            </a:r>
          </a:p>
          <a:p>
            <a:pPr>
              <a:spcAft>
                <a:spcPts val="600"/>
              </a:spcAft>
            </a:pPr>
            <a:r>
              <a:rPr lang="fr-BE" sz="2200" b="1" dirty="0">
                <a:solidFill>
                  <a:srgbClr val="000000"/>
                </a:solidFill>
              </a:rPr>
              <a:t>Centre interfédéral pour l’égalité des chances </a:t>
            </a:r>
          </a:p>
          <a:p>
            <a:pPr>
              <a:spcAft>
                <a:spcPts val="600"/>
              </a:spcAft>
            </a:pPr>
            <a:r>
              <a:rPr lang="fr-BE" sz="2200" b="1" dirty="0">
                <a:solidFill>
                  <a:srgbClr val="000000"/>
                </a:solidFill>
              </a:rPr>
              <a:t>Rue Royale 138 à 1000 Bruxelles</a:t>
            </a:r>
          </a:p>
          <a:p>
            <a:pPr>
              <a:spcAft>
                <a:spcPts val="600"/>
              </a:spcAft>
            </a:pPr>
            <a:r>
              <a:rPr lang="fr-BE" sz="2200" b="1" dirty="0">
                <a:solidFill>
                  <a:srgbClr val="000000"/>
                </a:solidFill>
              </a:rPr>
              <a:t>Tél. 02 212.30.00</a:t>
            </a:r>
          </a:p>
          <a:p>
            <a:pPr>
              <a:spcAft>
                <a:spcPts val="600"/>
              </a:spcAft>
            </a:pPr>
            <a:r>
              <a:rPr lang="fr-BE" sz="2200" b="1" dirty="0">
                <a:solidFill>
                  <a:srgbClr val="000000"/>
                </a:solidFill>
              </a:rPr>
              <a:t>Ligne verte : 0800/12800</a:t>
            </a:r>
          </a:p>
          <a:p>
            <a:pPr>
              <a:spcAft>
                <a:spcPts val="600"/>
              </a:spcAft>
            </a:pPr>
            <a:r>
              <a:rPr lang="fr-BE" sz="2200" b="1" dirty="0">
                <a:solidFill>
                  <a:srgbClr val="000000"/>
                </a:solidFill>
              </a:rPr>
              <a:t>Courriel: info@unia.be</a:t>
            </a:r>
          </a:p>
          <a:p>
            <a:pPr>
              <a:spcAft>
                <a:spcPts val="600"/>
              </a:spcAft>
            </a:pPr>
            <a:r>
              <a:rPr lang="fr-BE" sz="2200" b="1" dirty="0">
                <a:solidFill>
                  <a:srgbClr val="000000"/>
                </a:solidFill>
              </a:rPr>
              <a:t>Site internet: www.unia.be</a:t>
            </a:r>
          </a:p>
          <a:p>
            <a:pPr>
              <a:spcAft>
                <a:spcPts val="600"/>
              </a:spcAft>
            </a:pPr>
            <a:endParaRPr lang="fr-BE" sz="2200" b="1" dirty="0">
              <a:solidFill>
                <a:srgbClr val="000000"/>
              </a:solidFill>
            </a:endParaRPr>
          </a:p>
          <a:p>
            <a:pPr>
              <a:spcAft>
                <a:spcPts val="600"/>
              </a:spcAft>
            </a:pPr>
            <a:r>
              <a:rPr lang="fr-BE" sz="2200" b="1" dirty="0" smtClean="0">
                <a:solidFill>
                  <a:srgbClr val="000000"/>
                </a:solidFill>
              </a:rPr>
              <a:t>Véronique </a:t>
            </a:r>
            <a:r>
              <a:rPr lang="fr-BE" sz="2200" b="1" dirty="0">
                <a:solidFill>
                  <a:srgbClr val="000000"/>
                </a:solidFill>
              </a:rPr>
              <a:t>Ghesquière</a:t>
            </a:r>
          </a:p>
          <a:p>
            <a:pPr>
              <a:spcAft>
                <a:spcPts val="600"/>
              </a:spcAft>
            </a:pPr>
            <a:r>
              <a:rPr lang="fr-BE" sz="1800" dirty="0">
                <a:solidFill>
                  <a:srgbClr val="000000"/>
                </a:solidFill>
              </a:rPr>
              <a:t>Cheffe de service Handicap/Convention ONU </a:t>
            </a:r>
            <a:r>
              <a:rPr lang="fr-BE" sz="2400" b="1" dirty="0" err="1">
                <a:solidFill>
                  <a:srgbClr val="000000"/>
                </a:solidFill>
              </a:rPr>
              <a:t>Unia</a:t>
            </a:r>
            <a:endParaRPr lang="fr-BE" sz="2400" b="1" dirty="0">
              <a:solidFill>
                <a:srgbClr val="000000"/>
              </a:solidFill>
            </a:endParaRPr>
          </a:p>
          <a:p>
            <a:pPr>
              <a:spcAft>
                <a:spcPts val="600"/>
              </a:spcAft>
            </a:pPr>
            <a:r>
              <a:rPr lang="fr-BE" sz="1800" u="sng" dirty="0">
                <a:solidFill>
                  <a:srgbClr val="000000"/>
                </a:solidFill>
                <a:hlinkClick r:id="rId3"/>
              </a:rPr>
              <a:t>véronique.ghesquiere@unia.be</a:t>
            </a:r>
            <a:endParaRPr lang="fr-BE" sz="1800" dirty="0">
              <a:solidFill>
                <a:srgbClr val="000000"/>
              </a:solidFill>
            </a:endParaRPr>
          </a:p>
          <a:p>
            <a:pPr>
              <a:spcAft>
                <a:spcPts val="600"/>
              </a:spcAft>
            </a:pPr>
            <a:endParaRPr lang="fr-BE" sz="2200" b="1" dirty="0">
              <a:solidFill>
                <a:srgbClr val="000000"/>
              </a:solidFill>
            </a:endParaRPr>
          </a:p>
          <a:p>
            <a:pPr>
              <a:spcAft>
                <a:spcPts val="600"/>
              </a:spcAft>
            </a:pPr>
            <a:endParaRPr lang="fr-BE" sz="2200" u="sng" dirty="0">
              <a:solidFill>
                <a:srgbClr val="000000"/>
              </a:solidFill>
            </a:endParaRPr>
          </a:p>
          <a:p>
            <a:pPr>
              <a:spcAft>
                <a:spcPts val="600"/>
              </a:spcAft>
            </a:pPr>
            <a:endParaRPr lang="fr-BE" sz="1800" u="sng" dirty="0">
              <a:solidFill>
                <a:srgbClr val="000000"/>
              </a:solidFill>
            </a:endParaRPr>
          </a:p>
          <a:p>
            <a:pPr>
              <a:spcAft>
                <a:spcPts val="600"/>
              </a:spcAft>
            </a:pPr>
            <a:endParaRPr lang="fr-BE" sz="2200" dirty="0">
              <a:solidFill>
                <a:srgbClr val="000000"/>
              </a:solidFill>
            </a:endParaRPr>
          </a:p>
          <a:p>
            <a:pPr>
              <a:spcAft>
                <a:spcPts val="600"/>
              </a:spcAft>
            </a:pPr>
            <a:endParaRPr lang="fr-BE" sz="1800" u="sng" dirty="0">
              <a:solidFill>
                <a:srgbClr val="000000"/>
              </a:solidFill>
            </a:endParaRPr>
          </a:p>
          <a:p>
            <a:pPr>
              <a:spcAft>
                <a:spcPts val="600"/>
              </a:spcAft>
            </a:pPr>
            <a:endParaRPr lang="fr-BE" sz="1800" dirty="0">
              <a:solidFill>
                <a:srgbClr val="000000"/>
              </a:solidFill>
            </a:endParaRPr>
          </a:p>
          <a:p>
            <a:pPr algn="ctr">
              <a:spcAft>
                <a:spcPts val="600"/>
              </a:spcAft>
            </a:pPr>
            <a:endParaRPr lang="fr-BE" sz="2200" b="1" dirty="0">
              <a:solidFill>
                <a:srgbClr val="000000"/>
              </a:solidFill>
            </a:endParaRPr>
          </a:p>
          <a:p>
            <a:pPr marL="457198" lvl="1" indent="0">
              <a:spcAft>
                <a:spcPts val="600"/>
              </a:spcAft>
              <a:buNone/>
            </a:pPr>
            <a:endParaRPr lang="fr-BE" sz="2000" b="1" dirty="0">
              <a:solidFill>
                <a:srgbClr val="000000"/>
              </a:solidFill>
            </a:endParaRPr>
          </a:p>
        </p:txBody>
      </p:sp>
    </p:spTree>
    <p:extLst>
      <p:ext uri="{BB962C8B-B14F-4D97-AF65-F5344CB8AC3E}">
        <p14:creationId xmlns:p14="http://schemas.microsoft.com/office/powerpoint/2010/main" val="2090978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5518" y="12"/>
            <a:ext cx="9160965" cy="6852911"/>
          </a:xfrm>
          <a:custGeom>
            <a:avLst/>
            <a:gdLst/>
            <a:ahLst/>
            <a:cxnLst/>
            <a:rect l="l" t="t" r="r" b="b"/>
            <a:pathLst>
              <a:path w="9144000" h="6840220">
                <a:moveTo>
                  <a:pt x="0" y="6839991"/>
                </a:moveTo>
                <a:lnTo>
                  <a:pt x="9144000" y="6839991"/>
                </a:lnTo>
                <a:lnTo>
                  <a:pt x="9144000" y="0"/>
                </a:lnTo>
                <a:lnTo>
                  <a:pt x="0" y="0"/>
                </a:lnTo>
                <a:lnTo>
                  <a:pt x="0" y="6839991"/>
                </a:lnTo>
                <a:close/>
              </a:path>
            </a:pathLst>
          </a:custGeom>
          <a:solidFill>
            <a:srgbClr val="A10656"/>
          </a:solidFill>
        </p:spPr>
        <p:txBody>
          <a:bodyPr wrap="square" lIns="0" tIns="0" rIns="0" bIns="0" rtlCol="0"/>
          <a:lstStyle/>
          <a:p>
            <a:endParaRPr sz="1803"/>
          </a:p>
        </p:txBody>
      </p:sp>
      <p:sp>
        <p:nvSpPr>
          <p:cNvPr id="5" name="object 5"/>
          <p:cNvSpPr/>
          <p:nvPr/>
        </p:nvSpPr>
        <p:spPr>
          <a:xfrm>
            <a:off x="1515518" y="2054856"/>
            <a:ext cx="360713" cy="3121726"/>
          </a:xfrm>
          <a:custGeom>
            <a:avLst/>
            <a:gdLst/>
            <a:ahLst/>
            <a:cxnLst/>
            <a:rect l="l" t="t" r="r" b="b"/>
            <a:pathLst>
              <a:path w="360045" h="3115945">
                <a:moveTo>
                  <a:pt x="255042" y="0"/>
                </a:moveTo>
                <a:lnTo>
                  <a:pt x="0" y="0"/>
                </a:lnTo>
                <a:lnTo>
                  <a:pt x="0" y="3115144"/>
                </a:lnTo>
                <a:lnTo>
                  <a:pt x="245670" y="3115144"/>
                </a:lnTo>
                <a:lnTo>
                  <a:pt x="245695" y="3115437"/>
                </a:lnTo>
                <a:lnTo>
                  <a:pt x="247625" y="3115437"/>
                </a:lnTo>
                <a:lnTo>
                  <a:pt x="249505" y="3115233"/>
                </a:lnTo>
                <a:lnTo>
                  <a:pt x="255042" y="3115144"/>
                </a:lnTo>
                <a:lnTo>
                  <a:pt x="255042" y="3114954"/>
                </a:lnTo>
                <a:lnTo>
                  <a:pt x="296189" y="3103574"/>
                </a:lnTo>
                <a:lnTo>
                  <a:pt x="329517" y="3078705"/>
                </a:lnTo>
                <a:lnTo>
                  <a:pt x="351845" y="3043506"/>
                </a:lnTo>
                <a:lnTo>
                  <a:pt x="359995" y="3001137"/>
                </a:lnTo>
                <a:lnTo>
                  <a:pt x="359995" y="116408"/>
                </a:lnTo>
                <a:lnTo>
                  <a:pt x="351845" y="74038"/>
                </a:lnTo>
                <a:lnTo>
                  <a:pt x="329517" y="38838"/>
                </a:lnTo>
                <a:lnTo>
                  <a:pt x="296189" y="13965"/>
                </a:lnTo>
                <a:lnTo>
                  <a:pt x="255042" y="2578"/>
                </a:lnTo>
                <a:lnTo>
                  <a:pt x="255042" y="0"/>
                </a:lnTo>
                <a:close/>
              </a:path>
            </a:pathLst>
          </a:custGeom>
          <a:solidFill>
            <a:srgbClr val="F28E00"/>
          </a:solidFill>
        </p:spPr>
        <p:txBody>
          <a:bodyPr wrap="square" lIns="0" tIns="0" rIns="0" bIns="0" rtlCol="0"/>
          <a:lstStyle/>
          <a:p>
            <a:endParaRPr sz="1803"/>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8310" y="2431561"/>
            <a:ext cx="4102566" cy="2066219"/>
          </a:xfrm>
          <a:prstGeom prst="rect">
            <a:avLst/>
          </a:prstGeom>
        </p:spPr>
      </p:pic>
    </p:spTree>
    <p:extLst>
      <p:ext uri="{BB962C8B-B14F-4D97-AF65-F5344CB8AC3E}">
        <p14:creationId xmlns:p14="http://schemas.microsoft.com/office/powerpoint/2010/main" val="160126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rmAutofit fontScale="90000"/>
          </a:bodyPr>
          <a:lstStyle/>
          <a:p>
            <a:pPr eaLnBrk="1" hangingPunct="1"/>
            <a:r>
              <a:rPr lang="fr-BE" altLang="fr-FR" dirty="0">
                <a:solidFill>
                  <a:schemeClr val="accent2"/>
                </a:solidFill>
              </a:rPr>
              <a:t>UNIA, 3 métiers</a:t>
            </a:r>
          </a:p>
        </p:txBody>
      </p:sp>
      <p:sp>
        <p:nvSpPr>
          <p:cNvPr id="62467" name="Content Placeholder 2"/>
          <p:cNvSpPr>
            <a:spLocks noGrp="1"/>
          </p:cNvSpPr>
          <p:nvPr>
            <p:ph idx="1"/>
          </p:nvPr>
        </p:nvSpPr>
        <p:spPr bwMode="auto">
          <a:xfrm>
            <a:off x="1102290" y="1143001"/>
            <a:ext cx="9116144"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rmAutofit lnSpcReduction="10000"/>
          </a:bodyPr>
          <a:lstStyle/>
          <a:p>
            <a:pPr marL="515327" indent="-515327">
              <a:buFontTx/>
              <a:buAutoNum type="arabicParenR"/>
            </a:pPr>
            <a:r>
              <a:rPr lang="fr-BE" altLang="fr-FR" b="1" dirty="0">
                <a:solidFill>
                  <a:schemeClr val="accent4">
                    <a:lumMod val="50000"/>
                  </a:schemeClr>
                </a:solidFill>
              </a:rPr>
              <a:t>Traiter les signalements individuels</a:t>
            </a:r>
          </a:p>
          <a:p>
            <a:r>
              <a:rPr lang="fr-BE" altLang="fr-FR" sz="2000" b="1" dirty="0">
                <a:solidFill>
                  <a:schemeClr val="accent4">
                    <a:lumMod val="50000"/>
                  </a:schemeClr>
                </a:solidFill>
              </a:rPr>
              <a:t>        </a:t>
            </a:r>
            <a:r>
              <a:rPr lang="fr-BE" altLang="fr-FR" sz="2000" dirty="0">
                <a:solidFill>
                  <a:schemeClr val="accent4">
                    <a:lumMod val="50000"/>
                  </a:schemeClr>
                </a:solidFill>
                <a:latin typeface="+mn-lt"/>
              </a:rPr>
              <a:t>Informations, conseils, conciliations, actions en justice</a:t>
            </a:r>
          </a:p>
          <a:p>
            <a:pPr marL="458069" lvl="1" indent="0">
              <a:buNone/>
            </a:pPr>
            <a:r>
              <a:rPr lang="fr-BE" altLang="fr-FR" sz="2000" dirty="0">
                <a:solidFill>
                  <a:schemeClr val="accent4">
                    <a:lumMod val="50000"/>
                  </a:schemeClr>
                </a:solidFill>
              </a:rPr>
              <a:t>En 2017, 6602 signalements, 2017 dossiers dont 516 handicap</a:t>
            </a:r>
          </a:p>
          <a:p>
            <a:pPr marL="458069" lvl="1" indent="0">
              <a:buNone/>
            </a:pPr>
            <a:endParaRPr lang="fr-BE" altLang="fr-FR" sz="1102" dirty="0">
              <a:solidFill>
                <a:schemeClr val="accent4">
                  <a:lumMod val="50000"/>
                </a:schemeClr>
              </a:solidFill>
            </a:endParaRPr>
          </a:p>
          <a:p>
            <a:pPr marL="515327" indent="-515327">
              <a:buFontTx/>
              <a:buAutoNum type="arabicParenR"/>
            </a:pPr>
            <a:r>
              <a:rPr lang="fr-BE" altLang="fr-FR" b="1" dirty="0">
                <a:solidFill>
                  <a:schemeClr val="accent4">
                    <a:lumMod val="50000"/>
                  </a:schemeClr>
                </a:solidFill>
              </a:rPr>
              <a:t>Informer, former et sensibiliser</a:t>
            </a:r>
          </a:p>
          <a:p>
            <a:pPr marL="458069" lvl="1" indent="0">
              <a:buNone/>
            </a:pPr>
            <a:r>
              <a:rPr lang="fr-BE" altLang="fr-FR" dirty="0">
                <a:solidFill>
                  <a:schemeClr val="accent4">
                    <a:lumMod val="50000"/>
                  </a:schemeClr>
                </a:solidFill>
              </a:rPr>
              <a:t>Personnes en situation de handicap, les familles, les organisations</a:t>
            </a:r>
          </a:p>
          <a:p>
            <a:pPr marL="458069" lvl="1" indent="0">
              <a:buNone/>
            </a:pPr>
            <a:r>
              <a:rPr lang="fr-BE" altLang="fr-FR" dirty="0">
                <a:solidFill>
                  <a:schemeClr val="accent4">
                    <a:lumMod val="50000"/>
                  </a:schemeClr>
                </a:solidFill>
              </a:rPr>
              <a:t>Inspecteurs scolaires, chefs d’établissement, CPMS, syndicats…</a:t>
            </a:r>
          </a:p>
          <a:p>
            <a:pPr marL="458069" lvl="1" indent="0">
              <a:buNone/>
            </a:pPr>
            <a:endParaRPr lang="fr-BE" altLang="fr-FR" sz="1102" dirty="0">
              <a:solidFill>
                <a:schemeClr val="accent4">
                  <a:lumMod val="50000"/>
                </a:schemeClr>
              </a:solidFill>
            </a:endParaRPr>
          </a:p>
          <a:p>
            <a:pPr marL="515327" indent="-515327">
              <a:buFontTx/>
              <a:buAutoNum type="arabicParenR"/>
            </a:pPr>
            <a:r>
              <a:rPr lang="fr-BE" altLang="fr-FR" dirty="0">
                <a:solidFill>
                  <a:schemeClr val="accent4">
                    <a:lumMod val="50000"/>
                  </a:schemeClr>
                </a:solidFill>
              </a:rPr>
              <a:t>Surveillance de la conformité des textes légaux, des pratiques et des politiques en place ou en projet -&gt; </a:t>
            </a:r>
            <a:r>
              <a:rPr lang="fr-BE" altLang="fr-FR" b="1" dirty="0">
                <a:solidFill>
                  <a:schemeClr val="accent4">
                    <a:lumMod val="50000"/>
                  </a:schemeClr>
                </a:solidFill>
              </a:rPr>
              <a:t>Avis et recommandations </a:t>
            </a:r>
          </a:p>
          <a:p>
            <a:pPr marL="458069" lvl="1" indent="0">
              <a:buNone/>
            </a:pPr>
            <a:r>
              <a:rPr lang="fr-BE" altLang="fr-FR" dirty="0">
                <a:solidFill>
                  <a:schemeClr val="accent4">
                    <a:lumMod val="50000"/>
                  </a:schemeClr>
                </a:solidFill>
              </a:rPr>
              <a:t>Ex: Recommandation « soins médicaux à l’école » </a:t>
            </a:r>
            <a:r>
              <a:rPr lang="fr-BE" altLang="fr-FR" dirty="0">
                <a:solidFill>
                  <a:schemeClr val="accent4">
                    <a:lumMod val="50000"/>
                  </a:schemeClr>
                </a:solidFill>
                <a:sym typeface="Wingdings" pitchFamily="2" charset="2"/>
              </a:rPr>
              <a:t>Circulaire n° 4888 du 20/06/2014 « Soins et prises de médicaments pour les élèves accueillis en enseignement ordinaire et en enseignement spécialisé » -&gt; « Protocole d’accord concernant la coopération entre les personnes issues de l’environnement du patient et les professionnels de la santé » (21/12/2017)</a:t>
            </a:r>
            <a:endParaRPr lang="fr-BE" altLang="fr-FR" dirty="0">
              <a:solidFill>
                <a:schemeClr val="accent4">
                  <a:lumMod val="50000"/>
                </a:schemeClr>
              </a:solidFill>
            </a:endParaRPr>
          </a:p>
          <a:p>
            <a:pPr marL="515327" indent="-515327"/>
            <a:endParaRPr lang="fr-BE" altLang="fr-FR" sz="2004" dirty="0">
              <a:solidFill>
                <a:schemeClr val="tx1">
                  <a:lumMod val="75000"/>
                </a:schemeClr>
              </a:solidFill>
            </a:endParaRPr>
          </a:p>
        </p:txBody>
      </p:sp>
      <p:sp>
        <p:nvSpPr>
          <p:cNvPr id="2" name="Espace réservé du numéro de diapositive 1">
            <a:extLst>
              <a:ext uri="{FF2B5EF4-FFF2-40B4-BE49-F238E27FC236}">
                <a16:creationId xmlns:a16="http://schemas.microsoft.com/office/drawing/2014/main" id="{8FCBA25B-DD4F-4768-8864-46E26D8C8CE9}"/>
              </a:ext>
            </a:extLst>
          </p:cNvPr>
          <p:cNvSpPr>
            <a:spLocks noGrp="1"/>
          </p:cNvSpPr>
          <p:nvPr>
            <p:ph type="sldNum" sz="quarter" idx="12"/>
          </p:nvPr>
        </p:nvSpPr>
        <p:spPr/>
        <p:txBody>
          <a:bodyPr/>
          <a:lstStyle/>
          <a:p>
            <a:pPr defTabSz="916137"/>
            <a:fld id="{97F1B3F7-E764-4AAC-99F2-3D89120383E9}" type="slidenum">
              <a:rPr lang="nl-NL">
                <a:solidFill>
                  <a:srgbClr val="F79646">
                    <a:tint val="75000"/>
                  </a:srgbClr>
                </a:solidFill>
                <a:latin typeface="UnitRoundedOT"/>
              </a:rPr>
              <a:pPr defTabSz="916137"/>
              <a:t>4</a:t>
            </a:fld>
            <a:endParaRPr lang="nl-NL" dirty="0">
              <a:solidFill>
                <a:srgbClr val="F79646">
                  <a:tint val="75000"/>
                </a:srgbClr>
              </a:solidFill>
              <a:latin typeface="UnitRoundedOT"/>
            </a:endParaRPr>
          </a:p>
        </p:txBody>
      </p:sp>
      <p:pic>
        <p:nvPicPr>
          <p:cNvPr id="6" name="Image 5">
            <a:extLst>
              <a:ext uri="{FF2B5EF4-FFF2-40B4-BE49-F238E27FC236}">
                <a16:creationId xmlns:a16="http://schemas.microsoft.com/office/drawing/2014/main" id="{592C14B3-11BA-4F23-8243-E478A7155C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88731" y="731836"/>
            <a:ext cx="1499099" cy="1114425"/>
          </a:xfrm>
          <a:prstGeom prst="rect">
            <a:avLst/>
          </a:prstGeom>
        </p:spPr>
      </p:pic>
      <p:pic>
        <p:nvPicPr>
          <p:cNvPr id="7" name="Espace réservé du contenu 18">
            <a:extLst>
              <a:ext uri="{FF2B5EF4-FFF2-40B4-BE49-F238E27FC236}">
                <a16:creationId xmlns:a16="http://schemas.microsoft.com/office/drawing/2014/main" id="{CC9D52AB-D456-4786-BC5C-C36BEE0F9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5280" y="2469811"/>
            <a:ext cx="2107987" cy="1114425"/>
          </a:xfrm>
          <a:prstGeom prst="rect">
            <a:avLst/>
          </a:prstGeom>
        </p:spPr>
      </p:pic>
      <p:pic>
        <p:nvPicPr>
          <p:cNvPr id="8" name="Image 7">
            <a:extLst>
              <a:ext uri="{FF2B5EF4-FFF2-40B4-BE49-F238E27FC236}">
                <a16:creationId xmlns:a16="http://schemas.microsoft.com/office/drawing/2014/main" id="{3559E502-25DB-418F-906B-F3A48B4BD3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7830" y="4511766"/>
            <a:ext cx="1871901" cy="1115052"/>
          </a:xfrm>
          <a:prstGeom prst="rect">
            <a:avLst/>
          </a:prstGeom>
        </p:spPr>
      </p:pic>
    </p:spTree>
    <p:extLst>
      <p:ext uri="{BB962C8B-B14F-4D97-AF65-F5344CB8AC3E}">
        <p14:creationId xmlns:p14="http://schemas.microsoft.com/office/powerpoint/2010/main" val="511626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E5EDB-0135-4AD1-A500-8E9E642124EC}"/>
              </a:ext>
            </a:extLst>
          </p:cNvPr>
          <p:cNvSpPr>
            <a:spLocks noGrp="1"/>
          </p:cNvSpPr>
          <p:nvPr>
            <p:ph type="title"/>
          </p:nvPr>
        </p:nvSpPr>
        <p:spPr/>
        <p:txBody>
          <a:bodyPr>
            <a:normAutofit fontScale="90000"/>
          </a:bodyPr>
          <a:lstStyle/>
          <a:p>
            <a:r>
              <a:rPr lang="fr-BE"/>
              <a:t>Promotion</a:t>
            </a:r>
          </a:p>
        </p:txBody>
      </p:sp>
      <p:pic>
        <p:nvPicPr>
          <p:cNvPr id="4" name="Espace réservé du contenu 3">
            <a:extLst>
              <a:ext uri="{FF2B5EF4-FFF2-40B4-BE49-F238E27FC236}">
                <a16:creationId xmlns:a16="http://schemas.microsoft.com/office/drawing/2014/main" id="{536B5B19-92E4-47F4-AEC0-DC1704CF2719}"/>
              </a:ext>
            </a:extLst>
          </p:cNvPr>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171501" y="401333"/>
            <a:ext cx="3868546" cy="1601036"/>
          </a:xfrm>
          <a:prstGeom prst="rect">
            <a:avLst/>
          </a:prstGeom>
          <a:noFill/>
          <a:ln>
            <a:noFill/>
          </a:ln>
        </p:spPr>
      </p:pic>
      <p:pic>
        <p:nvPicPr>
          <p:cNvPr id="6" name="Image 5">
            <a:extLst>
              <a:ext uri="{FF2B5EF4-FFF2-40B4-BE49-F238E27FC236}">
                <a16:creationId xmlns:a16="http://schemas.microsoft.com/office/drawing/2014/main" id="{EB6E7E83-95FE-408E-95B0-FF2B85C4B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264" y="1102121"/>
            <a:ext cx="1897680" cy="2682136"/>
          </a:xfrm>
          <a:prstGeom prst="rect">
            <a:avLst/>
          </a:prstGeom>
        </p:spPr>
      </p:pic>
      <p:pic>
        <p:nvPicPr>
          <p:cNvPr id="8" name="Image 7">
            <a:extLst>
              <a:ext uri="{FF2B5EF4-FFF2-40B4-BE49-F238E27FC236}">
                <a16:creationId xmlns:a16="http://schemas.microsoft.com/office/drawing/2014/main" id="{04202BA1-F9C4-45CB-A5B1-8349073CF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3414" y="3429000"/>
            <a:ext cx="2190378" cy="3112014"/>
          </a:xfrm>
          <a:prstGeom prst="rect">
            <a:avLst/>
          </a:prstGeom>
        </p:spPr>
      </p:pic>
      <p:pic>
        <p:nvPicPr>
          <p:cNvPr id="18" name="Image 17">
            <a:extLst>
              <a:ext uri="{FF2B5EF4-FFF2-40B4-BE49-F238E27FC236}">
                <a16:creationId xmlns:a16="http://schemas.microsoft.com/office/drawing/2014/main" id="{1F661AA1-69B1-441A-818E-219258305A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9381" y="1102121"/>
            <a:ext cx="2271713" cy="1135856"/>
          </a:xfrm>
          <a:prstGeom prst="rect">
            <a:avLst/>
          </a:prstGeom>
        </p:spPr>
      </p:pic>
      <p:pic>
        <p:nvPicPr>
          <p:cNvPr id="7" name="Image 6">
            <a:extLst>
              <a:ext uri="{FF2B5EF4-FFF2-40B4-BE49-F238E27FC236}">
                <a16:creationId xmlns:a16="http://schemas.microsoft.com/office/drawing/2014/main" id="{917D3010-6576-4A7C-809C-52AAF122F1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50324" y="2237977"/>
            <a:ext cx="1828774" cy="3767549"/>
          </a:xfrm>
          <a:prstGeom prst="rect">
            <a:avLst/>
          </a:prstGeom>
        </p:spPr>
      </p:pic>
      <p:pic>
        <p:nvPicPr>
          <p:cNvPr id="9" name="Image 8">
            <a:extLst>
              <a:ext uri="{FF2B5EF4-FFF2-40B4-BE49-F238E27FC236}">
                <a16:creationId xmlns:a16="http://schemas.microsoft.com/office/drawing/2014/main" id="{6B4FB323-7271-4EC8-9708-D0487ADC8A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03087" y="3438764"/>
            <a:ext cx="2258792" cy="3112014"/>
          </a:xfrm>
          <a:prstGeom prst="rect">
            <a:avLst/>
          </a:prstGeom>
        </p:spPr>
      </p:pic>
    </p:spTree>
    <p:extLst>
      <p:ext uri="{BB962C8B-B14F-4D97-AF65-F5344CB8AC3E}">
        <p14:creationId xmlns:p14="http://schemas.microsoft.com/office/powerpoint/2010/main" val="3810016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5902E9-9C9F-4043-B36B-386145924CE0}"/>
              </a:ext>
            </a:extLst>
          </p:cNvPr>
          <p:cNvSpPr>
            <a:spLocks noGrp="1"/>
          </p:cNvSpPr>
          <p:nvPr>
            <p:ph type="title"/>
          </p:nvPr>
        </p:nvSpPr>
        <p:spPr/>
        <p:txBody>
          <a:bodyPr>
            <a:normAutofit fontScale="90000"/>
          </a:bodyPr>
          <a:lstStyle/>
          <a:p>
            <a:r>
              <a:rPr lang="fr-BE"/>
              <a:t>Interventions, sensibilisations</a:t>
            </a:r>
          </a:p>
        </p:txBody>
      </p:sp>
      <p:sp>
        <p:nvSpPr>
          <p:cNvPr id="4" name="TextBox 3">
            <a:extLst>
              <a:ext uri="{FF2B5EF4-FFF2-40B4-BE49-F238E27FC236}">
                <a16:creationId xmlns:a16="http://schemas.microsoft.com/office/drawing/2014/main" id="{DF94CB6C-1273-470A-AFFF-D7FB76228141}"/>
              </a:ext>
            </a:extLst>
          </p:cNvPr>
          <p:cNvSpPr txBox="1"/>
          <p:nvPr/>
        </p:nvSpPr>
        <p:spPr>
          <a:xfrm>
            <a:off x="698740" y="1769852"/>
            <a:ext cx="5115464" cy="181588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lumMod val="50000"/>
                  </a:srgbClr>
                </a:solidFill>
                <a:effectLst/>
                <a:uLnTx/>
                <a:uFillTx/>
                <a:latin typeface="Calibri"/>
                <a:ea typeface="+mn-ea"/>
                <a:cs typeface="+mn-cs"/>
              </a:rPr>
              <a:t>En 2017</a:t>
            </a:r>
            <a:endParaRPr kumimoji="0" lang="en-US" sz="2800" b="0" i="0" u="none" strike="noStrike" kern="1200" cap="none" spc="0" normalizeH="0" baseline="0" noProof="0">
              <a:ln>
                <a:noFill/>
              </a:ln>
              <a:solidFill>
                <a:srgbClr val="FFFFFF">
                  <a:lumMod val="50000"/>
                </a:srgbClr>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lumMod val="50000"/>
                </a:srgbClr>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lumMod val="50000"/>
                  </a:srgbClr>
                </a:solidFill>
                <a:effectLst/>
                <a:uLnTx/>
                <a:uFillTx/>
                <a:latin typeface="Calibri"/>
                <a:ea typeface="+mn-ea"/>
                <a:cs typeface="+mn-cs"/>
              </a:rPr>
              <a:t>2193</a:t>
            </a:r>
            <a:r>
              <a:rPr kumimoji="0" lang="en-US" sz="2800" b="0" i="0" u="none" strike="noStrike" kern="1200" cap="none" spc="0" normalizeH="0" baseline="0" noProof="0">
                <a:ln>
                  <a:noFill/>
                </a:ln>
                <a:solidFill>
                  <a:srgbClr val="FFFFFF">
                    <a:lumMod val="50000"/>
                  </a:srgbClr>
                </a:solidFill>
                <a:effectLst/>
                <a:uLnTx/>
                <a:uFillTx/>
                <a:latin typeface="Calibri"/>
                <a:ea typeface="+mn-ea"/>
                <a:cs typeface="+mn-cs"/>
              </a:rPr>
              <a:t> </a:t>
            </a:r>
            <a:r>
              <a:rPr kumimoji="0" lang="en-US" sz="2800" b="0" i="0" u="none" strike="noStrike" kern="1200" cap="none" spc="0" normalizeH="0" baseline="0" noProof="0" err="1">
                <a:ln>
                  <a:noFill/>
                </a:ln>
                <a:solidFill>
                  <a:srgbClr val="FFFFFF">
                    <a:lumMod val="50000"/>
                  </a:srgbClr>
                </a:solidFill>
                <a:effectLst/>
                <a:uLnTx/>
                <a:uFillTx/>
                <a:latin typeface="Calibri"/>
                <a:ea typeface="+mn-ea"/>
                <a:cs typeface="+mn-cs"/>
              </a:rPr>
              <a:t>personnes</a:t>
            </a:r>
            <a:r>
              <a:rPr kumimoji="0" lang="en-US" sz="2800" b="0" i="0" u="none" strike="noStrike" kern="1200" cap="none" spc="0" normalizeH="0" baseline="0" noProof="0">
                <a:ln>
                  <a:noFill/>
                </a:ln>
                <a:solidFill>
                  <a:srgbClr val="FFFFFF">
                    <a:lumMod val="50000"/>
                  </a:srgbClr>
                </a:solidFill>
                <a:effectLst/>
                <a:uLnTx/>
                <a:uFillTx/>
                <a:latin typeface="Calibri"/>
                <a:ea typeface="+mn-ea"/>
                <a:cs typeface="+mn-cs"/>
              </a:rPr>
              <a:t> </a:t>
            </a:r>
            <a:r>
              <a:rPr kumimoji="0" lang="en-US" sz="2800" b="0" i="0" u="none" strike="noStrike" kern="1200" cap="none" spc="0" normalizeH="0" baseline="0" noProof="0" err="1">
                <a:ln>
                  <a:noFill/>
                </a:ln>
                <a:solidFill>
                  <a:srgbClr val="FFFFFF">
                    <a:lumMod val="50000"/>
                  </a:srgbClr>
                </a:solidFill>
                <a:effectLst/>
                <a:uLnTx/>
                <a:uFillTx/>
                <a:latin typeface="Calibri"/>
                <a:ea typeface="+mn-ea"/>
                <a:cs typeface="+mn-cs"/>
              </a:rPr>
              <a:t>touchées</a:t>
            </a:r>
            <a:endParaRPr kumimoji="0" lang="en-US" sz="2800" b="0" i="0" u="none" strike="noStrike" kern="1200" cap="none" spc="0" normalizeH="0" baseline="0" noProof="0">
              <a:ln>
                <a:noFill/>
              </a:ln>
              <a:solidFill>
                <a:srgbClr val="FFFFFF">
                  <a:lumMod val="50000"/>
                </a:srgbClr>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lumMod val="50000"/>
                  </a:srgbClr>
                </a:solidFill>
                <a:effectLst/>
                <a:uLnTx/>
                <a:uFillTx/>
                <a:latin typeface="Calibri"/>
                <a:ea typeface="+mn-ea"/>
                <a:cs typeface="+mn-cs"/>
              </a:rPr>
              <a:t>18% </a:t>
            </a:r>
            <a:r>
              <a:rPr kumimoji="0" lang="en-US" sz="2800" b="0" i="0" u="none" strike="noStrike" kern="1200" cap="none" spc="0" normalizeH="0" baseline="0" noProof="0">
                <a:ln>
                  <a:noFill/>
                </a:ln>
                <a:solidFill>
                  <a:srgbClr val="FFFFFF">
                    <a:lumMod val="50000"/>
                  </a:srgbClr>
                </a:solidFill>
                <a:effectLst/>
                <a:uLnTx/>
                <a:uFillTx/>
                <a:latin typeface="Calibri"/>
                <a:ea typeface="+mn-ea"/>
                <a:cs typeface="+mn-cs"/>
              </a:rPr>
              <a:t>des interventions </a:t>
            </a:r>
            <a:r>
              <a:rPr kumimoji="0" lang="en-US" sz="2800" b="0" i="0" u="none" strike="noStrike" kern="1200" cap="none" spc="0" normalizeH="0" baseline="0" noProof="0" err="1">
                <a:ln>
                  <a:noFill/>
                </a:ln>
                <a:solidFill>
                  <a:srgbClr val="FFFFFF">
                    <a:lumMod val="50000"/>
                  </a:srgbClr>
                </a:solidFill>
                <a:effectLst/>
                <a:uLnTx/>
                <a:uFillTx/>
                <a:latin typeface="Calibri"/>
                <a:ea typeface="+mn-ea"/>
                <a:cs typeface="+mn-cs"/>
              </a:rPr>
              <a:t>Unia</a:t>
            </a:r>
            <a:r>
              <a:rPr kumimoji="0" lang="en-US" sz="2800" b="0" i="0" u="none" strike="noStrike" kern="1200" cap="none" spc="0" normalizeH="0" baseline="0" noProof="0">
                <a:ln>
                  <a:noFill/>
                </a:ln>
                <a:solidFill>
                  <a:srgbClr val="002060"/>
                </a:solidFill>
                <a:effectLst/>
                <a:uLnTx/>
                <a:uFillTx/>
                <a:latin typeface="Calibri"/>
                <a:ea typeface="+mn-ea"/>
                <a:cs typeface="+mn-cs"/>
              </a:rPr>
              <a:t> </a:t>
            </a:r>
            <a:endParaRPr kumimoji="0" lang="en-US" sz="2800" b="0" i="0" u="none" strike="noStrike" kern="1200" cap="none" spc="0" normalizeH="0" baseline="0" noProof="0">
              <a:ln>
                <a:noFill/>
              </a:ln>
              <a:solidFill>
                <a:srgbClr val="002060"/>
              </a:solidFill>
              <a:effectLst/>
              <a:uLnTx/>
              <a:uFillTx/>
              <a:latin typeface="Calibri"/>
              <a:ea typeface="+mn-ea"/>
              <a:cs typeface="Calibri"/>
            </a:endParaRPr>
          </a:p>
        </p:txBody>
      </p:sp>
      <p:pic>
        <p:nvPicPr>
          <p:cNvPr id="7" name="Picture 7" descr="A group of people sitting at a table&#10;&#10;Description generated with very high confidence">
            <a:extLst>
              <a:ext uri="{FF2B5EF4-FFF2-40B4-BE49-F238E27FC236}">
                <a16:creationId xmlns:a16="http://schemas.microsoft.com/office/drawing/2014/main" id="{A1FD0236-BFD3-4ABF-83B9-60D5C1370E29}"/>
              </a:ext>
            </a:extLst>
          </p:cNvPr>
          <p:cNvPicPr>
            <a:picLocks noGrp="1" noChangeAspect="1"/>
          </p:cNvPicPr>
          <p:nvPr>
            <p:ph idx="1"/>
          </p:nvPr>
        </p:nvPicPr>
        <p:blipFill>
          <a:blip r:embed="rId3"/>
          <a:stretch>
            <a:fillRect/>
          </a:stretch>
        </p:blipFill>
        <p:spPr>
          <a:xfrm>
            <a:off x="6943947" y="854432"/>
            <a:ext cx="4261448" cy="2581634"/>
          </a:xfrm>
          <a:prstGeom prst="rect">
            <a:avLst/>
          </a:prstGeom>
        </p:spPr>
      </p:pic>
      <p:pic>
        <p:nvPicPr>
          <p:cNvPr id="10" name="Picture 10" descr="A group of people in front of a crowd&#10;&#10;Description generated with high confidence">
            <a:extLst>
              <a:ext uri="{FF2B5EF4-FFF2-40B4-BE49-F238E27FC236}">
                <a16:creationId xmlns:a16="http://schemas.microsoft.com/office/drawing/2014/main" id="{9FDC8783-8F01-4780-91D3-16D44321F519}"/>
              </a:ext>
            </a:extLst>
          </p:cNvPr>
          <p:cNvPicPr>
            <a:picLocks noChangeAspect="1"/>
          </p:cNvPicPr>
          <p:nvPr/>
        </p:nvPicPr>
        <p:blipFill>
          <a:blip r:embed="rId4"/>
          <a:stretch>
            <a:fillRect/>
          </a:stretch>
        </p:blipFill>
        <p:spPr>
          <a:xfrm>
            <a:off x="6554189" y="3992952"/>
            <a:ext cx="4920829" cy="2063869"/>
          </a:xfrm>
          <a:prstGeom prst="rect">
            <a:avLst/>
          </a:prstGeom>
        </p:spPr>
      </p:pic>
    </p:spTree>
    <p:extLst>
      <p:ext uri="{BB962C8B-B14F-4D97-AF65-F5344CB8AC3E}">
        <p14:creationId xmlns:p14="http://schemas.microsoft.com/office/powerpoint/2010/main" val="316220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140" y="274639"/>
            <a:ext cx="10521863" cy="1143000"/>
          </a:xfrm>
        </p:spPr>
        <p:txBody>
          <a:bodyPr>
            <a:noAutofit/>
          </a:bodyPr>
          <a:lstStyle/>
          <a:p>
            <a:r>
              <a:rPr lang="fr-BE" dirty="0">
                <a:solidFill>
                  <a:schemeClr val="tx2">
                    <a:lumMod val="75000"/>
                  </a:schemeClr>
                </a:solidFill>
              </a:rPr>
              <a:t>Cadre légal en matière de lutte contre les discriminations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3909892"/>
              </p:ext>
            </p:extLst>
          </p:nvPr>
        </p:nvGraphicFramePr>
        <p:xfrm>
          <a:off x="1973566" y="1697601"/>
          <a:ext cx="8162363" cy="3586446"/>
        </p:xfrm>
        <a:graphic>
          <a:graphicData uri="http://schemas.openxmlformats.org/drawingml/2006/table">
            <a:tbl>
              <a:tblPr firstRow="1" bandRow="1">
                <a:tableStyleId>{5C22544A-7EE6-4342-B048-85BDC9FD1C3A}</a:tableStyleId>
              </a:tblPr>
              <a:tblGrid>
                <a:gridCol w="8162363">
                  <a:extLst>
                    <a:ext uri="{9D8B030D-6E8A-4147-A177-3AD203B41FA5}">
                      <a16:colId xmlns:a16="http://schemas.microsoft.com/office/drawing/2014/main" val="20000"/>
                    </a:ext>
                  </a:extLst>
                </a:gridCol>
              </a:tblGrid>
              <a:tr h="644532">
                <a:tc>
                  <a:txBody>
                    <a:bodyPr/>
                    <a:lstStyle/>
                    <a:p>
                      <a:r>
                        <a:rPr lang="fr-BE" sz="1800" b="0" dirty="0">
                          <a:solidFill>
                            <a:schemeClr val="tx2">
                              <a:lumMod val="60000"/>
                              <a:lumOff val="40000"/>
                            </a:schemeClr>
                          </a:solidFill>
                        </a:rPr>
                        <a:t>Convention des Nations Unies relative aux droits des personnes handicapées</a:t>
                      </a:r>
                    </a:p>
                    <a:p>
                      <a:endParaRPr lang="fr-BE" sz="1800" dirty="0">
                        <a:solidFill>
                          <a:srgbClr val="515060"/>
                        </a:solidFill>
                      </a:endParaRPr>
                    </a:p>
                  </a:txBody>
                  <a:tcPr marL="91610" marR="9161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920760">
                <a:tc>
                  <a:txBody>
                    <a:bodyPr/>
                    <a:lstStyle/>
                    <a:p>
                      <a:r>
                        <a:rPr lang="fr-BE" sz="1800" dirty="0">
                          <a:solidFill>
                            <a:srgbClr val="515060"/>
                          </a:solidFill>
                        </a:rPr>
                        <a:t>Directive européenne</a:t>
                      </a:r>
                      <a:r>
                        <a:rPr lang="fr-BE" sz="1800" baseline="0" dirty="0">
                          <a:solidFill>
                            <a:srgbClr val="515060"/>
                          </a:solidFill>
                        </a:rPr>
                        <a:t> 2000/78 portant création d’un cadre général en faveur de l’égalité de traitement en matière d’emploi et de travail</a:t>
                      </a:r>
                      <a:r>
                        <a:rPr lang="fr-BE" sz="1800" dirty="0">
                          <a:solidFill>
                            <a:srgbClr val="515060"/>
                          </a:solidFill>
                        </a:rPr>
                        <a:t> </a:t>
                      </a:r>
                    </a:p>
                    <a:p>
                      <a:endParaRPr lang="fr-BE" sz="1800" dirty="0">
                        <a:solidFill>
                          <a:srgbClr val="515060"/>
                        </a:solidFill>
                      </a:endParaRPr>
                    </a:p>
                  </a:txBody>
                  <a:tcPr marL="91610" marR="9161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1100394">
                <a:tc>
                  <a:txBody>
                    <a:bodyPr/>
                    <a:lstStyle/>
                    <a:p>
                      <a:r>
                        <a:rPr lang="fr-BE" sz="1800" dirty="0">
                          <a:solidFill>
                            <a:srgbClr val="515060"/>
                          </a:solidFill>
                        </a:rPr>
                        <a:t>Loi fédérale du 10 mai 2007 tendant à lutter contre certaines formes de discrimination</a:t>
                      </a:r>
                    </a:p>
                    <a:p>
                      <a:endParaRPr lang="fr-BE" sz="1800" dirty="0">
                        <a:solidFill>
                          <a:srgbClr val="515060"/>
                        </a:solidFill>
                      </a:endParaRPr>
                    </a:p>
                  </a:txBody>
                  <a:tcPr marL="91610" marR="9161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920760">
                <a:tc>
                  <a:txBody>
                    <a:bodyPr/>
                    <a:lstStyle/>
                    <a:p>
                      <a:r>
                        <a:rPr lang="fr-BE" sz="1800" dirty="0">
                          <a:solidFill>
                            <a:srgbClr val="515060"/>
                          </a:solidFill>
                        </a:rPr>
                        <a:t>Décrets, ordonnances régionales et communautaires tendant à lutter </a:t>
                      </a:r>
                    </a:p>
                    <a:p>
                      <a:r>
                        <a:rPr lang="fr-BE" sz="1800" dirty="0">
                          <a:solidFill>
                            <a:srgbClr val="515060"/>
                          </a:solidFill>
                        </a:rPr>
                        <a:t>contre certaines formes de discrimination</a:t>
                      </a:r>
                    </a:p>
                    <a:p>
                      <a:endParaRPr lang="fr-BE" sz="1800" dirty="0">
                        <a:solidFill>
                          <a:srgbClr val="515060"/>
                        </a:solidFill>
                      </a:endParaRPr>
                    </a:p>
                  </a:txBody>
                  <a:tcPr marL="91610" marR="9161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bl>
          </a:graphicData>
        </a:graphic>
      </p:graphicFrame>
      <p:sp>
        <p:nvSpPr>
          <p:cNvPr id="6" name="Rectangle à coins arrondis 5"/>
          <p:cNvSpPr/>
          <p:nvPr/>
        </p:nvSpPr>
        <p:spPr>
          <a:xfrm>
            <a:off x="1973566" y="5381241"/>
            <a:ext cx="4628846" cy="721416"/>
          </a:xfrm>
          <a:prstGeom prst="wedgeRoundRectCallout">
            <a:avLst>
              <a:gd name="adj1" fmla="val -39063"/>
              <a:gd name="adj2" fmla="val -145152"/>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137"/>
            <a:r>
              <a:rPr lang="fr-BE" sz="1603" dirty="0">
                <a:solidFill>
                  <a:schemeClr val="tx2">
                    <a:lumMod val="60000"/>
                    <a:lumOff val="40000"/>
                  </a:schemeClr>
                </a:solidFill>
                <a:latin typeface="Calibri"/>
              </a:rPr>
              <a:t>Ex: Décret de la Communauté française du 12/12/2008 relatif à la lutte contre certaines formes de discrimination </a:t>
            </a:r>
          </a:p>
        </p:txBody>
      </p:sp>
      <p:sp>
        <p:nvSpPr>
          <p:cNvPr id="7" name="Flèche courbée vers la gauche 6"/>
          <p:cNvSpPr/>
          <p:nvPr/>
        </p:nvSpPr>
        <p:spPr>
          <a:xfrm>
            <a:off x="8483821" y="2780661"/>
            <a:ext cx="360708" cy="100811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137"/>
            <a:endParaRPr lang="fr-BE" sz="1803">
              <a:solidFill>
                <a:srgbClr val="F79646"/>
              </a:solidFill>
              <a:latin typeface="Calibri"/>
            </a:endParaRPr>
          </a:p>
        </p:txBody>
      </p:sp>
      <p:sp>
        <p:nvSpPr>
          <p:cNvPr id="8" name="Flèche courbée vers la gauche 7"/>
          <p:cNvSpPr/>
          <p:nvPr/>
        </p:nvSpPr>
        <p:spPr>
          <a:xfrm>
            <a:off x="8907451" y="2719662"/>
            <a:ext cx="360708" cy="187220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6137"/>
            <a:endParaRPr lang="fr-BE" sz="1803">
              <a:solidFill>
                <a:srgbClr val="F79646"/>
              </a:solidFill>
              <a:latin typeface="Calibri"/>
            </a:endParaRP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0584" y="1769744"/>
            <a:ext cx="578263" cy="493018"/>
          </a:xfrm>
          <a:prstGeom prst="rect">
            <a:avLst/>
          </a:prstGeom>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4783" y="2707584"/>
            <a:ext cx="594065" cy="394147"/>
          </a:xfrm>
          <a:prstGeom prst="rect">
            <a:avLst/>
          </a:prstGeom>
        </p:spPr>
      </p:pic>
      <p:pic>
        <p:nvPicPr>
          <p:cNvPr id="11" name="Imag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5265" y="3645425"/>
            <a:ext cx="648903" cy="452438"/>
          </a:xfrm>
          <a:prstGeom prst="rect">
            <a:avLst/>
          </a:prstGeom>
        </p:spPr>
      </p:pic>
      <p:pic>
        <p:nvPicPr>
          <p:cNvPr id="18" name="Imag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39720" y="4871832"/>
            <a:ext cx="458048" cy="304800"/>
          </a:xfrm>
          <a:prstGeom prst="rect">
            <a:avLst/>
          </a:prstGeom>
        </p:spPr>
      </p:pic>
      <p:pic>
        <p:nvPicPr>
          <p:cNvPr id="19" name="Imag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95572" y="4871833"/>
            <a:ext cx="267194" cy="390524"/>
          </a:xfrm>
          <a:prstGeom prst="rect">
            <a:avLst/>
          </a:prstGeom>
        </p:spPr>
      </p:pic>
      <p:pic>
        <p:nvPicPr>
          <p:cNvPr id="20" name="Imag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2825" y="4871832"/>
            <a:ext cx="346593" cy="345951"/>
          </a:xfrm>
          <a:prstGeom prst="rect">
            <a:avLst/>
          </a:prstGeom>
        </p:spPr>
      </p:pic>
      <p:pic>
        <p:nvPicPr>
          <p:cNvPr id="21" name="Imag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4550" y="4943974"/>
            <a:ext cx="418732" cy="279819"/>
          </a:xfrm>
          <a:prstGeom prst="rect">
            <a:avLst/>
          </a:prstGeom>
        </p:spPr>
      </p:pic>
      <p:pic>
        <p:nvPicPr>
          <p:cNvPr id="3076" name="Picture 4" descr="http://www.espace-citoyen.be/uploaded/logo/Logo-federation-wallonie-bruxelles.jp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703781" y="4799691"/>
            <a:ext cx="360386" cy="3905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47E2E231-D4C4-4D23-8D7C-A1AAA03E54B3}"/>
              </a:ext>
            </a:extLst>
          </p:cNvPr>
          <p:cNvSpPr>
            <a:spLocks noGrp="1"/>
          </p:cNvSpPr>
          <p:nvPr>
            <p:ph type="sldNum" sz="quarter" idx="12"/>
          </p:nvPr>
        </p:nvSpPr>
        <p:spPr/>
        <p:txBody>
          <a:bodyPr/>
          <a:lstStyle/>
          <a:p>
            <a:pPr defTabSz="916137"/>
            <a:fld id="{97F1B3F7-E764-4AAC-99F2-3D89120383E9}" type="slidenum">
              <a:rPr lang="nl-NL">
                <a:solidFill>
                  <a:srgbClr val="F79646">
                    <a:tint val="75000"/>
                  </a:srgbClr>
                </a:solidFill>
                <a:latin typeface="UnitRoundedOT"/>
              </a:rPr>
              <a:pPr defTabSz="916137"/>
              <a:t>7</a:t>
            </a:fld>
            <a:endParaRPr lang="nl-NL" dirty="0">
              <a:solidFill>
                <a:srgbClr val="F79646">
                  <a:tint val="75000"/>
                </a:srgbClr>
              </a:solidFill>
              <a:latin typeface="UnitRoundedOT"/>
            </a:endParaRPr>
          </a:p>
        </p:txBody>
      </p:sp>
    </p:spTree>
    <p:extLst>
      <p:ext uri="{BB962C8B-B14F-4D97-AF65-F5344CB8AC3E}">
        <p14:creationId xmlns:p14="http://schemas.microsoft.com/office/powerpoint/2010/main" val="36654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DBF8396-7D1A-4484-9CDD-E7E56A44BF35}"/>
              </a:ext>
            </a:extLst>
          </p:cNvPr>
          <p:cNvSpPr>
            <a:spLocks noGrp="1"/>
          </p:cNvSpPr>
          <p:nvPr>
            <p:ph idx="1"/>
          </p:nvPr>
        </p:nvSpPr>
        <p:spPr/>
        <p:txBody>
          <a:bodyPr/>
          <a:lstStyle/>
          <a:p>
            <a:pPr marL="342900" lvl="0" indent="-342900" defTabSz="914400" fontAlgn="base">
              <a:spcAft>
                <a:spcPct val="0"/>
              </a:spcAft>
              <a:buClr>
                <a:srgbClr val="330066"/>
              </a:buClr>
              <a:buSzPct val="70000"/>
            </a:pPr>
            <a:endParaRPr lang="fr-BE" altLang="fr-FR" sz="3000" dirty="0">
              <a:solidFill>
                <a:srgbClr val="FFFFFF"/>
              </a:solidFill>
              <a:latin typeface="Arial"/>
            </a:endParaRPr>
          </a:p>
          <a:p>
            <a:pPr marL="742950" lvl="1" indent="-285750" defTabSz="914400" fontAlgn="base">
              <a:spcAft>
                <a:spcPct val="0"/>
              </a:spcAft>
              <a:buClr>
                <a:srgbClr val="669999"/>
              </a:buClr>
              <a:buSzPct val="70000"/>
              <a:buFont typeface="Wingdings" panose="05000000000000000000" pitchFamily="2" charset="2"/>
              <a:buChar char="l"/>
            </a:pPr>
            <a:r>
              <a:rPr lang="fr-FR" altLang="fr-FR" sz="2600" i="1" dirty="0">
                <a:solidFill>
                  <a:srgbClr val="FFFFFF"/>
                </a:solidFill>
                <a:latin typeface="Arial"/>
              </a:rPr>
              <a:t> </a:t>
            </a:r>
            <a:r>
              <a:rPr lang="fr-FR" altLang="fr-FR" sz="2600" dirty="0">
                <a:solidFill>
                  <a:srgbClr val="000000"/>
                </a:solidFill>
                <a:latin typeface="Arial"/>
              </a:rPr>
              <a:t>Faire cesser les comportements discriminatoires volontaires ou involontaires.</a:t>
            </a:r>
          </a:p>
          <a:p>
            <a:pPr marL="742950" lvl="1" indent="-285750" defTabSz="914400" fontAlgn="base">
              <a:spcAft>
                <a:spcPct val="0"/>
              </a:spcAft>
              <a:buClr>
                <a:srgbClr val="669999"/>
              </a:buClr>
              <a:buSzPct val="70000"/>
              <a:buNone/>
            </a:pPr>
            <a:endParaRPr lang="fr-FR" altLang="fr-FR" sz="2600" i="1" dirty="0">
              <a:solidFill>
                <a:srgbClr val="000000"/>
              </a:solidFill>
              <a:latin typeface="Arial"/>
            </a:endParaRPr>
          </a:p>
          <a:p>
            <a:pPr marL="742950" lvl="1" indent="-285750" defTabSz="914400" fontAlgn="base">
              <a:spcAft>
                <a:spcPct val="0"/>
              </a:spcAft>
              <a:buClr>
                <a:srgbClr val="669999"/>
              </a:buClr>
              <a:buSzPct val="70000"/>
              <a:buFont typeface="Wingdings" panose="05000000000000000000" pitchFamily="2" charset="2"/>
              <a:buChar char="l"/>
            </a:pPr>
            <a:r>
              <a:rPr lang="fr-FR" altLang="fr-FR" sz="2600" dirty="0">
                <a:solidFill>
                  <a:srgbClr val="000000"/>
                </a:solidFill>
                <a:latin typeface="Arial"/>
              </a:rPr>
              <a:t> Prévenir le plus grand nombre de comportements discriminatoires.</a:t>
            </a:r>
            <a:endParaRPr lang="fr-BE" altLang="fr-FR" sz="2600" i="1" dirty="0">
              <a:solidFill>
                <a:srgbClr val="000000"/>
              </a:solidFill>
              <a:latin typeface="Arial"/>
            </a:endParaRPr>
          </a:p>
          <a:p>
            <a:endParaRPr lang="fr-BE" dirty="0"/>
          </a:p>
        </p:txBody>
      </p:sp>
      <p:sp>
        <p:nvSpPr>
          <p:cNvPr id="4" name="Espace réservé du numéro de diapositive 3">
            <a:extLst>
              <a:ext uri="{FF2B5EF4-FFF2-40B4-BE49-F238E27FC236}">
                <a16:creationId xmlns:a16="http://schemas.microsoft.com/office/drawing/2014/main" id="{A81845CB-8DAC-4DA3-A438-F3187A9DAAD8}"/>
              </a:ext>
            </a:extLst>
          </p:cNvPr>
          <p:cNvSpPr>
            <a:spLocks noGrp="1"/>
          </p:cNvSpPr>
          <p:nvPr>
            <p:ph type="sldNum" sz="quarter" idx="12"/>
          </p:nvPr>
        </p:nvSpPr>
        <p:spPr/>
        <p:txBody>
          <a:bodyPr/>
          <a:lstStyle/>
          <a:p>
            <a:fld id="{97F1B3F7-E764-4AAC-99F2-3D89120383E9}" type="slidenum">
              <a:rPr lang="nl-NL" smtClean="0"/>
              <a:t>8</a:t>
            </a:fld>
            <a:endParaRPr lang="nl-NL" dirty="0"/>
          </a:p>
        </p:txBody>
      </p:sp>
      <p:sp>
        <p:nvSpPr>
          <p:cNvPr id="5" name="Title 1">
            <a:extLst>
              <a:ext uri="{FF2B5EF4-FFF2-40B4-BE49-F238E27FC236}">
                <a16:creationId xmlns:a16="http://schemas.microsoft.com/office/drawing/2014/main" id="{3AC916A7-4849-4116-AACB-7080A24B65C7}"/>
              </a:ext>
            </a:extLst>
          </p:cNvPr>
          <p:cNvSpPr>
            <a:spLocks noGrp="1"/>
          </p:cNvSpPr>
          <p:nvPr>
            <p:ph type="title"/>
          </p:nvPr>
        </p:nvSpPr>
        <p:spPr bwMode="auto">
          <a:xfrm>
            <a:off x="937103" y="250353"/>
            <a:ext cx="10449055" cy="4761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10" tIns="45805" rIns="91610" bIns="45805" numCol="1" rtlCol="0" anchor="t" anchorCtr="0" compatLnSpc="1">
            <a:prstTxWarp prst="textNoShape">
              <a:avLst/>
            </a:prstTxWarp>
            <a:noAutofit/>
          </a:bodyPr>
          <a:lstStyle/>
          <a:p>
            <a:pPr algn="ctr" eaLnBrk="1" hangingPunct="1"/>
            <a:r>
              <a:rPr lang="fr-BE" altLang="fr-FR" sz="2800" dirty="0">
                <a:solidFill>
                  <a:schemeClr val="tx2">
                    <a:lumMod val="75000"/>
                  </a:schemeClr>
                </a:solidFill>
              </a:rPr>
              <a:t>Législation relative à la lutte contre certaines formes de discrimination</a:t>
            </a:r>
            <a:br>
              <a:rPr lang="fr-BE" altLang="fr-FR" sz="2800" dirty="0">
                <a:solidFill>
                  <a:schemeClr val="tx2">
                    <a:lumMod val="75000"/>
                  </a:schemeClr>
                </a:solidFill>
              </a:rPr>
            </a:br>
            <a:r>
              <a:rPr lang="fr-BE" altLang="fr-FR" sz="2800" dirty="0">
                <a:solidFill>
                  <a:schemeClr val="tx2">
                    <a:lumMod val="75000"/>
                  </a:schemeClr>
                </a:solidFill>
              </a:rPr>
              <a:t/>
            </a:r>
            <a:br>
              <a:rPr lang="fr-BE" altLang="fr-FR" sz="2800" dirty="0">
                <a:solidFill>
                  <a:schemeClr val="tx2">
                    <a:lumMod val="75000"/>
                  </a:schemeClr>
                </a:solidFill>
              </a:rPr>
            </a:br>
            <a:r>
              <a:rPr lang="fr-BE" altLang="fr-FR" sz="2800" dirty="0">
                <a:solidFill>
                  <a:schemeClr val="tx2">
                    <a:lumMod val="75000"/>
                  </a:schemeClr>
                </a:solidFill>
              </a:rPr>
              <a:t>Philosophie</a:t>
            </a:r>
          </a:p>
        </p:txBody>
      </p:sp>
    </p:spTree>
    <p:extLst>
      <p:ext uri="{BB962C8B-B14F-4D97-AF65-F5344CB8AC3E}">
        <p14:creationId xmlns:p14="http://schemas.microsoft.com/office/powerpoint/2010/main" val="121627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81405-63A5-4F0F-A845-8DACBD6C676A}"/>
              </a:ext>
            </a:extLst>
          </p:cNvPr>
          <p:cNvSpPr>
            <a:spLocks noGrp="1"/>
          </p:cNvSpPr>
          <p:nvPr>
            <p:ph type="title"/>
          </p:nvPr>
        </p:nvSpPr>
        <p:spPr/>
        <p:txBody>
          <a:bodyPr>
            <a:noAutofit/>
          </a:bodyPr>
          <a:lstStyle/>
          <a:p>
            <a:r>
              <a:rPr lang="fr-BE" sz="4000" dirty="0">
                <a:solidFill>
                  <a:schemeClr val="tx2">
                    <a:lumMod val="50000"/>
                  </a:schemeClr>
                </a:solidFill>
              </a:rPr>
              <a:t>Discriminé?</a:t>
            </a:r>
          </a:p>
        </p:txBody>
      </p:sp>
      <p:sp>
        <p:nvSpPr>
          <p:cNvPr id="3" name="Espace réservé du contenu 2">
            <a:extLst>
              <a:ext uri="{FF2B5EF4-FFF2-40B4-BE49-F238E27FC236}">
                <a16:creationId xmlns:a16="http://schemas.microsoft.com/office/drawing/2014/main" id="{369AD4EA-18F8-468C-865F-6E2257BA17CC}"/>
              </a:ext>
            </a:extLst>
          </p:cNvPr>
          <p:cNvSpPr>
            <a:spLocks noGrp="1"/>
          </p:cNvSpPr>
          <p:nvPr>
            <p:ph idx="1"/>
          </p:nvPr>
        </p:nvSpPr>
        <p:spPr/>
        <p:txBody>
          <a:bodyPr/>
          <a:lstStyle/>
          <a:p>
            <a:r>
              <a:rPr lang="fr-FR" altLang="fr-FR" sz="2800" dirty="0">
                <a:solidFill>
                  <a:srgbClr val="002060"/>
                </a:solidFill>
                <a:latin typeface="Tahoma" panose="020B0604030504040204" pitchFamily="34" charset="0"/>
              </a:rPr>
              <a:t>être traité différemment - de manière moins favorable – qu’une autre personne </a:t>
            </a:r>
          </a:p>
          <a:p>
            <a:r>
              <a:rPr lang="fr-FR" altLang="fr-FR" sz="2800" dirty="0">
                <a:solidFill>
                  <a:srgbClr val="002060"/>
                </a:solidFill>
                <a:latin typeface="Tahoma" panose="020B0604030504040204" pitchFamily="34" charset="0"/>
              </a:rPr>
              <a:t>dans une situation comparable,</a:t>
            </a:r>
          </a:p>
          <a:p>
            <a:r>
              <a:rPr lang="fr-FR" altLang="fr-FR" sz="2800" dirty="0">
                <a:solidFill>
                  <a:srgbClr val="002060"/>
                </a:solidFill>
                <a:latin typeface="Tahoma" panose="020B0604030504040204" pitchFamily="34" charset="0"/>
              </a:rPr>
              <a:t>en raison d’un des critères protégés (par exemple le handicap)</a:t>
            </a:r>
          </a:p>
          <a:p>
            <a:r>
              <a:rPr lang="fr-FR" altLang="fr-FR" sz="2800" dirty="0">
                <a:solidFill>
                  <a:srgbClr val="002060"/>
                </a:solidFill>
                <a:latin typeface="Tahoma" panose="020B0604030504040204" pitchFamily="34" charset="0"/>
              </a:rPr>
              <a:t>et que cela ne se justifie pas de manière objective et raisonnable</a:t>
            </a:r>
          </a:p>
          <a:p>
            <a:endParaRPr lang="fr-BE" dirty="0"/>
          </a:p>
        </p:txBody>
      </p:sp>
      <p:sp>
        <p:nvSpPr>
          <p:cNvPr id="4" name="Espace réservé du numéro de diapositive 3">
            <a:extLst>
              <a:ext uri="{FF2B5EF4-FFF2-40B4-BE49-F238E27FC236}">
                <a16:creationId xmlns:a16="http://schemas.microsoft.com/office/drawing/2014/main" id="{A5E64D9D-3E50-4F9F-8F99-79CA75988D62}"/>
              </a:ext>
            </a:extLst>
          </p:cNvPr>
          <p:cNvSpPr>
            <a:spLocks noGrp="1"/>
          </p:cNvSpPr>
          <p:nvPr>
            <p:ph type="sldNum" sz="quarter" idx="12"/>
          </p:nvPr>
        </p:nvSpPr>
        <p:spPr/>
        <p:txBody>
          <a:bodyPr/>
          <a:lstStyle/>
          <a:p>
            <a:fld id="{97F1B3F7-E764-4AAC-99F2-3D89120383E9}" type="slidenum">
              <a:rPr lang="nl-NL" smtClean="0"/>
              <a:t>9</a:t>
            </a:fld>
            <a:endParaRPr lang="nl-NL" dirty="0"/>
          </a:p>
        </p:txBody>
      </p:sp>
    </p:spTree>
    <p:extLst>
      <p:ext uri="{BB962C8B-B14F-4D97-AF65-F5344CB8AC3E}">
        <p14:creationId xmlns:p14="http://schemas.microsoft.com/office/powerpoint/2010/main" val="534236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a-SMtheme">
  <a:themeElements>
    <a:clrScheme name="Unia colors">
      <a:dk1>
        <a:srgbClr val="F79646"/>
      </a:dk1>
      <a:lt1>
        <a:sysClr val="window" lastClr="FFFFFF"/>
      </a:lt1>
      <a:dk2>
        <a:srgbClr val="B30D88"/>
      </a:dk2>
      <a:lt2>
        <a:srgbClr val="FFFFFF"/>
      </a:lt2>
      <a:accent1>
        <a:srgbClr val="95B3D7"/>
      </a:accent1>
      <a:accent2>
        <a:srgbClr val="D65238"/>
      </a:accent2>
      <a:accent3>
        <a:srgbClr val="C3D69B"/>
      </a:accent3>
      <a:accent4>
        <a:srgbClr val="4F81BD"/>
      </a:accent4>
      <a:accent5>
        <a:srgbClr val="FFFFFF"/>
      </a:accent5>
      <a:accent6>
        <a:srgbClr val="F79646"/>
      </a:accent6>
      <a:hlink>
        <a:srgbClr val="95B3D7"/>
      </a:hlink>
      <a:folHlink>
        <a:srgbClr val="00B0F0"/>
      </a:folHlink>
    </a:clrScheme>
    <a:fontScheme name="Unia Fonts">
      <a:majorFont>
        <a:latin typeface="UnitRoundedO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1436</Words>
  <Application>Microsoft Office PowerPoint</Application>
  <PresentationFormat>Grand écran</PresentationFormat>
  <Paragraphs>301</Paragraphs>
  <Slides>38</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Arial</vt:lpstr>
      <vt:lpstr>Calibri</vt:lpstr>
      <vt:lpstr>Tahoma</vt:lpstr>
      <vt:lpstr>UnitRoundedOT</vt:lpstr>
      <vt:lpstr>Wingdings</vt:lpstr>
      <vt:lpstr>Unia-SMtheme</vt:lpstr>
      <vt:lpstr> Difficultés d’intégration scolaire ou professionnelle: quand peut-on parler de discrimination? </vt:lpstr>
      <vt:lpstr> UNIA,  Centre interfédéral pour l’égalité des chances</vt:lpstr>
      <vt:lpstr>La Commission d’accompagnement d’Unia</vt:lpstr>
      <vt:lpstr>UNIA, 3 métiers</vt:lpstr>
      <vt:lpstr>Promotion</vt:lpstr>
      <vt:lpstr>Interventions, sensibilisations</vt:lpstr>
      <vt:lpstr>Cadre légal en matière de lutte contre les discriminations</vt:lpstr>
      <vt:lpstr>Législation relative à la lutte contre certaines formes de discrimination  Philosophie</vt:lpstr>
      <vt:lpstr>Discriminé?</vt:lpstr>
      <vt:lpstr>Présentation PowerPoint</vt:lpstr>
      <vt:lpstr>Législation relative à la lutte contre certaines formes de discrimination</vt:lpstr>
      <vt:lpstr>Champ d’application de la législation antidiscrimination</vt:lpstr>
      <vt:lpstr> </vt:lpstr>
      <vt:lpstr>La Convention des Nations Unies relative aux droits des personnes handicapées</vt:lpstr>
      <vt:lpstr> La Convention des Nations Unies relative aux droits des personnes handicapées La notion de handicap</vt:lpstr>
      <vt:lpstr>Refus d’aménagement raisonnable = discrimination</vt:lpstr>
      <vt:lpstr>Présentation PowerPoint</vt:lpstr>
      <vt:lpstr>Caractéristiques de l’aménagement raisonnable</vt:lpstr>
      <vt:lpstr>Indicateurs pour apprécier le caractère « raisonnable » de l’aménagement</vt:lpstr>
      <vt:lpstr>Présentation PowerPoint</vt:lpstr>
      <vt:lpstr>Brochure de UNIA</vt:lpstr>
      <vt:lpstr>eDiv</vt:lpstr>
      <vt:lpstr>Convention ONU relative aux droits des personnes handicapées Pourquoi une nouvelle Convention?</vt:lpstr>
      <vt:lpstr>  La Convention des Nations Unies relative aux droits des personnes handicapées le changement de paradigme</vt:lpstr>
      <vt:lpstr>Les principes clés de la Convention</vt:lpstr>
      <vt:lpstr>Article 8 Sensibilisation – Observation du Comité ONU (10/2014)</vt:lpstr>
      <vt:lpstr>Le poids des mots condamnés par les Nations Unies  </vt:lpstr>
      <vt:lpstr>Présentation PowerPoint</vt:lpstr>
      <vt:lpstr>Application immédiate de la Convention?  Exemple de l’article 24 sur l’éducation   </vt:lpstr>
      <vt:lpstr>Présentation PowerPoint</vt:lpstr>
      <vt:lpstr>Evolution des signalements de discrimination 2013-2017 (Unia)</vt:lpstr>
      <vt:lpstr>   Unia 2017: 1103 signalements Handicap, 516 dossiers ouverts   </vt:lpstr>
      <vt:lpstr>Signalements Handicap/état de santé 2017 par secteurs</vt:lpstr>
      <vt:lpstr>Signalements des personnes avec épilepsie 2009-2018 (n= 106)</vt:lpstr>
      <vt:lpstr>Signalements des personnes avec épilepsie: quelques constats</vt:lpstr>
      <vt:lpstr>Présentation PowerPoint</vt:lpstr>
      <vt:lpstr>CONTACTS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Unia, Centre interfédéral pour l’égalité des chances Les aménagements raisonnables: pratiques et cadre légal</dc:title>
  <dc:creator>Véronique Ghesquière</dc:creator>
  <cp:lastModifiedBy>Lefebvre Emmanuel</cp:lastModifiedBy>
  <cp:revision>7</cp:revision>
  <dcterms:created xsi:type="dcterms:W3CDTF">2019-02-04T10:17:25Z</dcterms:created>
  <dcterms:modified xsi:type="dcterms:W3CDTF">2019-02-19T13:32:36Z</dcterms:modified>
</cp:coreProperties>
</file>